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61" r:id="rId5"/>
    <p:sldId id="287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4" r:id="rId5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B0524EC-A881-4E2E-AAF5-391FB5A53B58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B49958-253D-41DE-863B-027670DF5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62FDF49-1BD4-45B5-A02B-CDB8BE72C98B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CAE345-045F-465E-AD84-FE5A3B9ED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7722F-FB9E-4E69-A85C-B74DC29D17B2}" type="slidenum">
              <a:rPr lang="en-CA" smtClean="0"/>
              <a:pPr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Chapter 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Database Management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Information Systems Foundations, Jessup/Valacich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95325A6-4EF1-400E-9138-FADC222BECD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DDB25-A635-44FF-81A2-8F570AB27921}" type="slidenum">
              <a:rPr lang="en-CA" smtClean="0"/>
              <a:pPr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32E53E-4898-44FB-A02D-713C2AE2CE5C}" type="slidenum">
              <a:rPr lang="en-CA" smtClean="0"/>
              <a:pPr/>
              <a:t>14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69615-2C18-4FFD-9D83-BA88AFFF97C6}" type="slidenum">
              <a:rPr lang="en-CA" smtClean="0"/>
              <a:pPr/>
              <a:t>15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0705D-8B83-4C18-8F58-54CF2F79BA20}" type="slidenum">
              <a:rPr lang="en-CA" smtClean="0"/>
              <a:pPr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C94D-279E-4338-AFDF-5F8946D1AA0C}" type="slidenum">
              <a:rPr lang="en-CA" smtClean="0"/>
              <a:pPr/>
              <a:t>17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6528A-457A-4168-B873-E036756E2C98}" type="slidenum">
              <a:rPr lang="en-CA" smtClean="0"/>
              <a:pPr/>
              <a:t>18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47F7-B93D-44DE-9590-5912A46040AD}" type="slidenum">
              <a:rPr lang="en-CA" smtClean="0"/>
              <a:pPr/>
              <a:t>19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ABDEA-82A7-43BE-8B09-864A96C74B8C}" type="slidenum">
              <a:rPr lang="en-US"/>
              <a:pPr/>
              <a:t>27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NEEDS WORK!!!!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Database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381000"/>
            <a:ext cx="8162925" cy="762000"/>
          </a:xfrm>
        </p:spPr>
        <p:txBody>
          <a:bodyPr/>
          <a:lstStyle/>
          <a:p>
            <a:r>
              <a:rPr lang="en-US"/>
              <a:t>Solution: DBMS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10538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Logically related data are stored in a single data </a:t>
            </a:r>
            <a:r>
              <a:rPr lang="en-US" sz="2800" dirty="0" smtClean="0"/>
              <a:t>repository.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database represents a change in the way end user data are stored, accessed, and </a:t>
            </a:r>
            <a:r>
              <a:rPr lang="en-US" sz="2800" dirty="0" smtClean="0"/>
              <a:t>managed efficiently.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Easier to eliminate most of the file system’s data inconsistency, data anomalies, and data structural dependency problems.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Store data structures and </a:t>
            </a:r>
            <a:r>
              <a:rPr lang="en-US" sz="2800" dirty="0" smtClean="0"/>
              <a:t>relationships (schema)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DBMS takes care of defining all the required access paths.</a:t>
            </a:r>
            <a:r>
              <a:rPr lang="en-US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Disadvantages of DBMS</a:t>
            </a:r>
          </a:p>
        </p:txBody>
      </p:sp>
      <p:sp>
        <p:nvSpPr>
          <p:cNvPr id="1024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1"/>
            <a:ext cx="8229600" cy="3886200"/>
          </a:xfrm>
        </p:spPr>
        <p:txBody>
          <a:bodyPr/>
          <a:lstStyle/>
          <a:p>
            <a:r>
              <a:rPr lang="en-US" dirty="0"/>
              <a:t>Cost of software and implementation</a:t>
            </a:r>
          </a:p>
          <a:p>
            <a:r>
              <a:rPr lang="en-US" dirty="0"/>
              <a:t>Higher cost of processing routine batches</a:t>
            </a:r>
          </a:p>
          <a:p>
            <a:r>
              <a:rPr lang="en-US" dirty="0"/>
              <a:t>Increase magnitude of potential disaster</a:t>
            </a:r>
          </a:p>
          <a:p>
            <a:r>
              <a:rPr lang="en-US" dirty="0">
                <a:cs typeface="Times New Roman" pitchFamily="18" charset="0"/>
              </a:rPr>
              <a:t>Lack of database technical capability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62925" cy="762000"/>
          </a:xfrm>
        </p:spPr>
        <p:txBody>
          <a:bodyPr/>
          <a:lstStyle/>
          <a:p>
            <a:r>
              <a:rPr lang="en-US" dirty="0" smtClean="0"/>
              <a:t>Relational Database Model</a:t>
            </a: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Introduced in the 60’s and </a:t>
            </a:r>
            <a:r>
              <a:rPr lang="en-US" sz="2800" dirty="0" smtClean="0">
                <a:latin typeface="Times New Roman" pitchFamily="18" charset="0"/>
              </a:rPr>
              <a:t>70’s and is the most common type of DBMS today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Data elements stored in simple tables (related)</a:t>
            </a:r>
          </a:p>
          <a:p>
            <a:r>
              <a:rPr lang="en-US" sz="2800" dirty="0" smtClean="0">
                <a:latin typeface="Times New Roman" pitchFamily="18" charset="0"/>
              </a:rPr>
              <a:t>General </a:t>
            </a:r>
            <a:r>
              <a:rPr lang="en-US" sz="2800" dirty="0">
                <a:latin typeface="Times New Roman" pitchFamily="18" charset="0"/>
              </a:rPr>
              <a:t>structure good for many problems</a:t>
            </a:r>
          </a:p>
          <a:p>
            <a:r>
              <a:rPr lang="en-US" sz="2800" dirty="0">
                <a:latin typeface="Times New Roman" pitchFamily="18" charset="0"/>
              </a:rPr>
              <a:t>Easy to understand, modify, maintain</a:t>
            </a: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Examples: </a:t>
            </a:r>
            <a:r>
              <a:rPr lang="en-US" sz="2800" dirty="0" err="1" smtClean="0">
                <a:latin typeface="Times New Roman" pitchFamily="18" charset="0"/>
              </a:rPr>
              <a:t>MySQL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</a:rPr>
              <a:t>Access, </a:t>
            </a:r>
            <a:r>
              <a:rPr lang="en-US" sz="2800" dirty="0" smtClean="0">
                <a:latin typeface="Times New Roman" pitchFamily="18" charset="0"/>
              </a:rPr>
              <a:t>Oracle, SQL Server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/>
              <a:t>We will focus on </a:t>
            </a:r>
            <a:r>
              <a:rPr lang="en-US" sz="2800" dirty="0" smtClean="0"/>
              <a:t>relational databases using Microsoft Access in our course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Relational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Views entities as two-dimensional tables</a:t>
            </a:r>
          </a:p>
          <a:p>
            <a:pPr lvl="1"/>
            <a:r>
              <a:rPr lang="en-US" dirty="0"/>
              <a:t>Records are rows</a:t>
            </a:r>
          </a:p>
          <a:p>
            <a:pPr lvl="1"/>
            <a:r>
              <a:rPr lang="en-US" dirty="0"/>
              <a:t>Attributes (fields) are columns</a:t>
            </a:r>
          </a:p>
          <a:p>
            <a:r>
              <a:rPr lang="en-US" dirty="0"/>
              <a:t>Tables can be linked </a:t>
            </a:r>
          </a:p>
          <a:p>
            <a:r>
              <a:rPr lang="en-US" dirty="0"/>
              <a:t>Supports one-to-many, many-to-many, and one-to-one relationships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Database</a:t>
            </a:r>
            <a:r>
              <a:rPr lang="en-US" smtClean="0"/>
              <a:t>: a collection of interrelated tables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Table</a:t>
            </a:r>
            <a:r>
              <a:rPr lang="en-US" smtClean="0"/>
              <a:t>: a logical grouping of related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category of people, places, or things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example, employees or departments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Organized into rows and columns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Field</a:t>
            </a:r>
            <a:r>
              <a:rPr lang="en-US" smtClean="0"/>
              <a:t>: an individual piece of data pertaining to an item, an employee name for instance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Record</a:t>
            </a:r>
            <a:r>
              <a:rPr lang="en-US" smtClean="0"/>
              <a:t>: the complete data about a single item such as all information about an employee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record is a row of a 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043113" y="3886200"/>
          <a:ext cx="608171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447800"/>
                <a:gridCol w="1447800"/>
                <a:gridCol w="2119313"/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Emp_Id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Department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001234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Ignacio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Fleta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Accounting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002000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Christian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Martin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Computer Support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002122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Orville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Gibson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Human Resources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003400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Smith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Accounting</a:t>
                      </a:r>
                      <a:endParaRPr lang="en-US" sz="16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003780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Allison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Computer Support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Table</a:t>
            </a:r>
          </a:p>
        </p:txBody>
      </p:sp>
      <p:sp>
        <p:nvSpPr>
          <p:cNvPr id="12329" name="Text Box 4"/>
          <p:cNvSpPr txBox="1">
            <a:spLocks noChangeArrowheads="1"/>
          </p:cNvSpPr>
          <p:nvPr/>
        </p:nvSpPr>
        <p:spPr bwMode="auto">
          <a:xfrm>
            <a:off x="533400" y="4854575"/>
            <a:ext cx="1171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Row</a:t>
            </a:r>
          </a:p>
          <a:p>
            <a:pPr algn="ctr" eaLnBrk="0" hangingPunct="0"/>
            <a:r>
              <a:rPr lang="en-US" sz="2000"/>
              <a:t>(Record)</a:t>
            </a:r>
          </a:p>
        </p:txBody>
      </p:sp>
      <p:sp>
        <p:nvSpPr>
          <p:cNvPr id="12330" name="Text Box 5"/>
          <p:cNvSpPr txBox="1">
            <a:spLocks noChangeArrowheads="1"/>
          </p:cNvSpPr>
          <p:nvPr/>
        </p:nvSpPr>
        <p:spPr bwMode="auto">
          <a:xfrm>
            <a:off x="2959100" y="6080125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Column</a:t>
            </a:r>
          </a:p>
        </p:txBody>
      </p:sp>
      <p:sp>
        <p:nvSpPr>
          <p:cNvPr id="12331" name="Text Box 6"/>
          <p:cNvSpPr txBox="1">
            <a:spLocks noChangeArrowheads="1"/>
          </p:cNvSpPr>
          <p:nvPr/>
        </p:nvSpPr>
        <p:spPr bwMode="auto">
          <a:xfrm>
            <a:off x="4559300" y="608012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Field</a:t>
            </a:r>
          </a:p>
        </p:txBody>
      </p:sp>
      <p:sp>
        <p:nvSpPr>
          <p:cNvPr id="12332" name="Line 7"/>
          <p:cNvSpPr>
            <a:spLocks noChangeShapeType="1"/>
          </p:cNvSpPr>
          <p:nvPr/>
        </p:nvSpPr>
        <p:spPr bwMode="auto">
          <a:xfrm>
            <a:off x="1500188" y="5083175"/>
            <a:ext cx="639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Line 8"/>
          <p:cNvSpPr>
            <a:spLocks noChangeShapeType="1"/>
          </p:cNvSpPr>
          <p:nvPr/>
        </p:nvSpPr>
        <p:spPr bwMode="auto">
          <a:xfrm flipV="1">
            <a:off x="3568700" y="5897563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4" name="Line 9"/>
          <p:cNvSpPr>
            <a:spLocks noChangeShapeType="1"/>
          </p:cNvSpPr>
          <p:nvPr/>
        </p:nvSpPr>
        <p:spPr bwMode="auto">
          <a:xfrm flipH="1" flipV="1">
            <a:off x="3568700" y="5448300"/>
            <a:ext cx="1195388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5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251460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10000"/>
              </a:spcBef>
            </a:pPr>
            <a:r>
              <a:rPr lang="en-US" dirty="0" smtClean="0"/>
              <a:t>Each table has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primary key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smtClean="0"/>
              <a:t>Uniquely identifies that row of the table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err="1" smtClean="0"/>
              <a:t>Emp_Id</a:t>
            </a:r>
            <a:r>
              <a:rPr lang="en-US" dirty="0" smtClean="0"/>
              <a:t> is the primary key in this example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smtClean="0"/>
              <a:t>Serves as an index to quickly retrieve the record</a:t>
            </a:r>
          </a:p>
          <a:p>
            <a:pPr eaLnBrk="1" hangingPunct="1">
              <a:spcBef>
                <a:spcPct val="10000"/>
              </a:spcBef>
            </a:pPr>
            <a:r>
              <a:rPr lang="en-US" dirty="0" smtClean="0"/>
              <a:t>Columns are also called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fields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attributes</a:t>
            </a:r>
          </a:p>
          <a:p>
            <a:pPr eaLnBrk="1" hangingPunct="1">
              <a:spcBef>
                <a:spcPct val="10000"/>
              </a:spcBef>
            </a:pPr>
            <a:r>
              <a:rPr lang="en-US" dirty="0" smtClean="0"/>
              <a:t>Each column has a particular </a:t>
            </a:r>
            <a:r>
              <a:rPr lang="en-US" dirty="0" smtClean="0">
                <a:cs typeface="Times New Roman" pitchFamily="18" charset="0"/>
              </a:rPr>
              <a:t>data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Column Names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51816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Define a column for each piece of data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Allow plenty of space for text fields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Avoid using spaces in column names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en-US" dirty="0" smtClean="0"/>
              <a:t>For the members of an organization: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u="sng" dirty="0" smtClean="0">
                <a:cs typeface="Times New Roman" pitchFamily="18" charset="0"/>
              </a:rPr>
              <a:t>Column Name</a:t>
            </a:r>
            <a:r>
              <a:rPr lang="en-US" sz="1600" b="1" dirty="0" smtClean="0">
                <a:cs typeface="Times New Roman" pitchFamily="18" charset="0"/>
              </a:rPr>
              <a:t>		</a:t>
            </a:r>
            <a:r>
              <a:rPr lang="en-US" sz="1600" b="1" u="sng" dirty="0" smtClean="0">
                <a:cs typeface="Times New Roman" pitchFamily="18" charset="0"/>
              </a:rPr>
              <a:t>Type</a:t>
            </a:r>
            <a:r>
              <a:rPr lang="en-US" sz="1600" b="1" dirty="0" smtClean="0">
                <a:cs typeface="Times New Roman" pitchFamily="18" charset="0"/>
              </a:rPr>
              <a:t>		</a:t>
            </a:r>
            <a:r>
              <a:rPr lang="en-US" sz="1600" b="1" u="sng" dirty="0" smtClean="0">
                <a:cs typeface="Times New Roman" pitchFamily="18" charset="0"/>
              </a:rPr>
              <a:t>Remarks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Member_ID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int</a:t>
            </a:r>
            <a:r>
              <a:rPr lang="en-US" sz="2000" dirty="0" smtClean="0">
                <a:cs typeface="Times New Roman" pitchFamily="18" charset="0"/>
              </a:rPr>
              <a:t>		Primary key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First_Name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(40)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Last_Name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(40)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Phone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(30)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Email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(50)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Date_Joined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smalldatetime</a:t>
            </a:r>
            <a:r>
              <a:rPr lang="en-US" sz="2000" dirty="0" smtClean="0">
                <a:cs typeface="Times New Roman" pitchFamily="18" charset="0"/>
              </a:rPr>
              <a:t>	Date only, no time values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Meeings_Attended</a:t>
            </a:r>
            <a:r>
              <a:rPr lang="en-US" sz="2000" dirty="0" smtClean="0">
                <a:cs typeface="Times New Roman" pitchFamily="18" charset="0"/>
              </a:rPr>
              <a:t>	</a:t>
            </a:r>
            <a:r>
              <a:rPr lang="en-US" sz="2000" dirty="0" err="1" smtClean="0">
                <a:cs typeface="Times New Roman" pitchFamily="18" charset="0"/>
              </a:rPr>
              <a:t>smallint</a:t>
            </a:r>
            <a:r>
              <a:rPr lang="en-US" sz="2000" dirty="0" smtClean="0">
                <a:cs typeface="Times New Roman" pitchFamily="18" charset="0"/>
              </a:rPr>
              <a:t>	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Officer		Yes/No		True/False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tabLst>
                <a:tab pos="1719263" algn="l"/>
              </a:tabLst>
            </a:pPr>
            <a:r>
              <a:rPr lang="en-US" dirty="0" smtClean="0"/>
              <a:t>Database design minimizes redundant data</a:t>
            </a:r>
          </a:p>
          <a:p>
            <a:pPr marL="341313" indent="-341313" eaLnBrk="1" hangingPunct="1">
              <a:lnSpc>
                <a:spcPct val="90000"/>
              </a:lnSpc>
              <a:tabLst>
                <a:tab pos="1719263" algn="l"/>
              </a:tabLst>
            </a:pPr>
            <a:r>
              <a:rPr lang="en-US" dirty="0" smtClean="0"/>
              <a:t>In the following employee table: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</a:t>
            </a:r>
            <a:r>
              <a:rPr lang="en-US" sz="1700" u="sng" dirty="0" smtClean="0"/>
              <a:t>ID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First_Name</a:t>
            </a:r>
            <a:r>
              <a:rPr lang="en-US" sz="1700" u="sng" dirty="0" smtClean="0"/>
              <a:t>	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Last_Name</a:t>
            </a:r>
            <a:r>
              <a:rPr lang="en-US" sz="1700" dirty="0" smtClean="0"/>
              <a:t>	</a:t>
            </a:r>
            <a:r>
              <a:rPr lang="en-US" sz="1700" u="sng" dirty="0" smtClean="0"/>
              <a:t>Department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001234	Ignacio		</a:t>
            </a:r>
            <a:r>
              <a:rPr lang="en-US" sz="1700" dirty="0" err="1" smtClean="0"/>
              <a:t>Fleta</a:t>
            </a:r>
            <a:r>
              <a:rPr lang="en-US" sz="1700" dirty="0" smtClean="0"/>
              <a:t>		Accounting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002000	Christian		Martin		Computer Support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002122	Orville		Gibson		Human Resources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00300	Jose		Ramirez		Research &amp; </a:t>
            </a:r>
            <a:r>
              <a:rPr lang="en-US" sz="1700" dirty="0" err="1" smtClean="0"/>
              <a:t>Devel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003400	Ben		Smith		Accounting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40000"/>
              </a:spcAft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003780	Allison		Chong		Computer Support</a:t>
            </a:r>
            <a:endParaRPr lang="en-US" sz="1100" dirty="0" smtClean="0"/>
          </a:p>
          <a:p>
            <a:pPr marL="341313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Same dept name appears multiple times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Requires additional storage space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Causes problems if misspelled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What if a department needs to be renamed?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with Redundant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2600" dirty="0" smtClean="0"/>
              <a:t>Create a department table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</a:t>
            </a:r>
            <a:r>
              <a:rPr lang="en-US" sz="1700" u="sng" dirty="0" err="1" smtClean="0"/>
              <a:t>Dept_ID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Dept_Name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Num_Employees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1	Human Resources		10	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2	Accounting			5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3	Computer Support		30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50000"/>
              </a:spcAft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4	Research &amp; Development		15</a:t>
            </a:r>
            <a:endParaRPr lang="en-US" sz="1100" dirty="0" smtClean="0"/>
          </a:p>
          <a:p>
            <a:pPr marL="341313" indent="-341313" eaLnBrk="1" hangingPunct="1">
              <a:lnSpc>
                <a:spcPct val="90000"/>
              </a:lnSpc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2600" dirty="0" smtClean="0"/>
              <a:t>Reference department table in employee table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</a:t>
            </a:r>
            <a:r>
              <a:rPr lang="en-US" sz="1700" u="sng" dirty="0" smtClean="0"/>
              <a:t>ID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First_Name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Last_Name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Dept_ID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001234	Ignacio	</a:t>
            </a:r>
            <a:r>
              <a:rPr lang="en-US" sz="1700" dirty="0" err="1" smtClean="0"/>
              <a:t>Fleta</a:t>
            </a:r>
            <a:r>
              <a:rPr lang="en-US" sz="1700" dirty="0" smtClean="0"/>
              <a:t>		2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002000	Christian	Martin		3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002122	Orville	Gibson		1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003000	Jose	Ramirez		4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003400	Ben	Smith		2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003780	Allison	Chong		3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Redundant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The previous changes created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one-to-many relationship</a:t>
            </a:r>
            <a:endParaRPr lang="en-US" dirty="0" smtClean="0"/>
          </a:p>
          <a:p>
            <a:pPr lvl="1" eaLnBrk="1" hangingPunct="1"/>
            <a:r>
              <a:rPr lang="en-US" dirty="0" smtClean="0"/>
              <a:t>Every employee has one and only one dept</a:t>
            </a:r>
          </a:p>
          <a:p>
            <a:pPr lvl="1" eaLnBrk="1" hangingPunct="1"/>
            <a:r>
              <a:rPr lang="en-US" dirty="0" smtClean="0"/>
              <a:t>Every department has many employees</a:t>
            </a:r>
          </a:p>
          <a:p>
            <a:pPr lvl="1" eaLnBrk="1" hangingPunct="1"/>
            <a:r>
              <a:rPr lang="en-US" dirty="0" err="1" smtClean="0"/>
              <a:t>DeptID</a:t>
            </a:r>
            <a:r>
              <a:rPr lang="en-US" dirty="0" smtClean="0"/>
              <a:t> in department table is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primary key</a:t>
            </a:r>
          </a:p>
          <a:p>
            <a:pPr lvl="1" eaLnBrk="1" hangingPunct="1"/>
            <a:r>
              <a:rPr lang="en-US" dirty="0" err="1" smtClean="0"/>
              <a:t>DeptID</a:t>
            </a:r>
            <a:r>
              <a:rPr lang="en-US" dirty="0" smtClean="0"/>
              <a:t> in employee table is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foreign key</a:t>
            </a:r>
          </a:p>
          <a:p>
            <a:r>
              <a:rPr lang="en-US" dirty="0" smtClean="0"/>
              <a:t>One-to-many relationship </a:t>
            </a:r>
            <a:br>
              <a:rPr lang="en-US" dirty="0" smtClean="0"/>
            </a:br>
            <a:r>
              <a:rPr lang="en-US" dirty="0" smtClean="0"/>
              <a:t>exists when primary key </a:t>
            </a:r>
            <a:br>
              <a:rPr lang="en-US" dirty="0" smtClean="0"/>
            </a:br>
            <a:r>
              <a:rPr lang="en-US" dirty="0" smtClean="0"/>
              <a:t>of one table is specified </a:t>
            </a:r>
            <a:br>
              <a:rPr lang="en-US" dirty="0" smtClean="0"/>
            </a:br>
            <a:r>
              <a:rPr lang="en-US" dirty="0" smtClean="0"/>
              <a:t>as a field of another table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One-to-Many Relationships</a:t>
            </a:r>
          </a:p>
        </p:txBody>
      </p:sp>
      <p:pic>
        <p:nvPicPr>
          <p:cNvPr id="17413" name="Picture 4" descr="1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584700"/>
            <a:ext cx="31242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Database Systems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So, what is a database, anyway?</a:t>
            </a:r>
          </a:p>
          <a:p>
            <a:r>
              <a:rPr lang="en-US">
                <a:cs typeface="Times New Roman" pitchFamily="18" charset="0"/>
              </a:rPr>
              <a:t>An integrated, self-describing collection of data about related sets of things and the relationships among them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Normalization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The previous example illustrated a </a:t>
            </a:r>
            <a:r>
              <a:rPr lang="en-US" dirty="0"/>
              <a:t>technique used to make complex databases more efficient </a:t>
            </a:r>
            <a:r>
              <a:rPr lang="en-US" dirty="0" smtClean="0"/>
              <a:t>called Normalization</a:t>
            </a:r>
            <a:endParaRPr lang="en-US" dirty="0"/>
          </a:p>
          <a:p>
            <a:r>
              <a:rPr lang="en-US" dirty="0"/>
              <a:t>Break one large table into several smaller tables</a:t>
            </a:r>
          </a:p>
          <a:p>
            <a:pPr lvl="1"/>
            <a:r>
              <a:rPr lang="en-US" dirty="0"/>
              <a:t>Eliminates all repeating groups in records</a:t>
            </a:r>
          </a:p>
          <a:p>
            <a:pPr lvl="1"/>
            <a:r>
              <a:rPr lang="en-US" dirty="0"/>
              <a:t>Eliminates redundant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Another example…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Data</a:t>
            </a:r>
          </a:p>
        </p:txBody>
      </p:sp>
      <p:grpSp>
        <p:nvGrpSpPr>
          <p:cNvPr id="2" name="Group 207"/>
          <p:cNvGrpSpPr>
            <a:grpSpLocks/>
          </p:cNvGrpSpPr>
          <p:nvPr/>
        </p:nvGrpSpPr>
        <p:grpSpPr bwMode="auto">
          <a:xfrm>
            <a:off x="139700" y="1612900"/>
            <a:ext cx="6453188" cy="2035175"/>
            <a:chOff x="88" y="1016"/>
            <a:chExt cx="4065" cy="1282"/>
          </a:xfrm>
        </p:grpSpPr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88" y="1016"/>
              <a:ext cx="38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88" y="1016"/>
              <a:ext cx="38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474" y="1016"/>
              <a:ext cx="60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474" y="1016"/>
              <a:ext cx="60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1080" y="1016"/>
              <a:ext cx="764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1080" y="1016"/>
              <a:ext cx="764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1844" y="1016"/>
              <a:ext cx="31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auto">
            <a:xfrm>
              <a:off x="1844" y="1016"/>
              <a:ext cx="31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2160" y="1016"/>
              <a:ext cx="430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4" name="Rectangle 16"/>
            <p:cNvSpPr>
              <a:spLocks noChangeArrowheads="1"/>
            </p:cNvSpPr>
            <p:nvPr/>
          </p:nvSpPr>
          <p:spPr bwMode="auto">
            <a:xfrm>
              <a:off x="2160" y="1016"/>
              <a:ext cx="430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5" name="Rectangle 17"/>
            <p:cNvSpPr>
              <a:spLocks noChangeArrowheads="1"/>
            </p:cNvSpPr>
            <p:nvPr/>
          </p:nvSpPr>
          <p:spPr bwMode="auto">
            <a:xfrm>
              <a:off x="2590" y="1016"/>
              <a:ext cx="395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2590" y="1016"/>
              <a:ext cx="395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7" name="Rectangle 19"/>
            <p:cNvSpPr>
              <a:spLocks noChangeArrowheads="1"/>
            </p:cNvSpPr>
            <p:nvPr/>
          </p:nvSpPr>
          <p:spPr bwMode="auto">
            <a:xfrm>
              <a:off x="2985" y="1016"/>
              <a:ext cx="580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8" name="Rectangle 20"/>
            <p:cNvSpPr>
              <a:spLocks noChangeArrowheads="1"/>
            </p:cNvSpPr>
            <p:nvPr/>
          </p:nvSpPr>
          <p:spPr bwMode="auto">
            <a:xfrm>
              <a:off x="2985" y="1016"/>
              <a:ext cx="580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3565" y="1016"/>
              <a:ext cx="588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Rectangle 22"/>
            <p:cNvSpPr>
              <a:spLocks noChangeArrowheads="1"/>
            </p:cNvSpPr>
            <p:nvPr/>
          </p:nvSpPr>
          <p:spPr bwMode="auto">
            <a:xfrm>
              <a:off x="3565" y="1016"/>
              <a:ext cx="588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1" name="Rectangle 23"/>
            <p:cNvSpPr>
              <a:spLocks noChangeArrowheads="1"/>
            </p:cNvSpPr>
            <p:nvPr/>
          </p:nvSpPr>
          <p:spPr bwMode="auto">
            <a:xfrm>
              <a:off x="140" y="1042"/>
              <a:ext cx="31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140" y="1130"/>
              <a:ext cx="16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ID#</a:t>
              </a:r>
              <a:endParaRPr lang="en-US"/>
            </a:p>
          </p:txBody>
        </p:sp>
        <p:sp>
          <p:nvSpPr>
            <p:cNvPr id="68633" name="Rectangle 25"/>
            <p:cNvSpPr>
              <a:spLocks noChangeArrowheads="1"/>
            </p:cNvSpPr>
            <p:nvPr/>
          </p:nvSpPr>
          <p:spPr bwMode="auto">
            <a:xfrm>
              <a:off x="527" y="1042"/>
              <a:ext cx="31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8634" name="Rectangle 26"/>
            <p:cNvSpPr>
              <a:spLocks noChangeArrowheads="1"/>
            </p:cNvSpPr>
            <p:nvPr/>
          </p:nvSpPr>
          <p:spPr bwMode="auto">
            <a:xfrm>
              <a:off x="527" y="1130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Name</a:t>
              </a:r>
              <a:endParaRPr lang="en-US"/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1150" y="1042"/>
              <a:ext cx="34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Campus</a:t>
              </a:r>
              <a:endParaRPr lang="en-US"/>
            </a:p>
          </p:txBody>
        </p:sp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1150" y="1130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Address</a:t>
              </a:r>
              <a:endParaRPr lang="en-US"/>
            </a:p>
          </p:txBody>
        </p:sp>
        <p:sp>
          <p:nvSpPr>
            <p:cNvPr id="68637" name="Rectangle 29"/>
            <p:cNvSpPr>
              <a:spLocks noChangeArrowheads="1"/>
            </p:cNvSpPr>
            <p:nvPr/>
          </p:nvSpPr>
          <p:spPr bwMode="auto">
            <a:xfrm>
              <a:off x="1897" y="1042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Major</a:t>
              </a:r>
              <a:endParaRPr lang="en-US"/>
            </a:p>
          </p:txBody>
        </p:sp>
        <p:sp>
          <p:nvSpPr>
            <p:cNvPr id="68638" name="Rectangle 30"/>
            <p:cNvSpPr>
              <a:spLocks noChangeArrowheads="1"/>
            </p:cNvSpPr>
            <p:nvPr/>
          </p:nvSpPr>
          <p:spPr bwMode="auto">
            <a:xfrm>
              <a:off x="2213" y="1042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Phone</a:t>
              </a:r>
              <a:endParaRPr lang="en-US"/>
            </a:p>
          </p:txBody>
        </p:sp>
        <p:sp>
          <p:nvSpPr>
            <p:cNvPr id="68639" name="Rectangle 31"/>
            <p:cNvSpPr>
              <a:spLocks noChangeArrowheads="1"/>
            </p:cNvSpPr>
            <p:nvPr/>
          </p:nvSpPr>
          <p:spPr bwMode="auto">
            <a:xfrm>
              <a:off x="2643" y="1042"/>
              <a:ext cx="29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8640" name="Rectangle 32"/>
            <p:cNvSpPr>
              <a:spLocks noChangeArrowheads="1"/>
            </p:cNvSpPr>
            <p:nvPr/>
          </p:nvSpPr>
          <p:spPr bwMode="auto">
            <a:xfrm>
              <a:off x="2643" y="1130"/>
              <a:ext cx="12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ID</a:t>
              </a:r>
              <a:endParaRPr lang="en-US"/>
            </a:p>
          </p:txBody>
        </p:sp>
        <p:sp>
          <p:nvSpPr>
            <p:cNvPr id="68641" name="Rectangle 33"/>
            <p:cNvSpPr>
              <a:spLocks noChangeArrowheads="1"/>
            </p:cNvSpPr>
            <p:nvPr/>
          </p:nvSpPr>
          <p:spPr bwMode="auto">
            <a:xfrm>
              <a:off x="3038" y="1042"/>
              <a:ext cx="29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8642" name="Rectangle 34"/>
            <p:cNvSpPr>
              <a:spLocks noChangeArrowheads="1"/>
            </p:cNvSpPr>
            <p:nvPr/>
          </p:nvSpPr>
          <p:spPr bwMode="auto">
            <a:xfrm>
              <a:off x="3038" y="1130"/>
              <a:ext cx="18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Title</a:t>
              </a:r>
              <a:endParaRPr lang="en-US"/>
            </a:p>
          </p:txBody>
        </p:sp>
        <p:sp>
          <p:nvSpPr>
            <p:cNvPr id="68643" name="Rectangle 35"/>
            <p:cNvSpPr>
              <a:spLocks noChangeArrowheads="1"/>
            </p:cNvSpPr>
            <p:nvPr/>
          </p:nvSpPr>
          <p:spPr bwMode="auto">
            <a:xfrm>
              <a:off x="3618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644" name="Rectangle 36"/>
            <p:cNvSpPr>
              <a:spLocks noChangeArrowheads="1"/>
            </p:cNvSpPr>
            <p:nvPr/>
          </p:nvSpPr>
          <p:spPr bwMode="auto">
            <a:xfrm>
              <a:off x="3618" y="1130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Name</a:t>
              </a:r>
              <a:endParaRPr lang="en-US"/>
            </a:p>
          </p:txBody>
        </p:sp>
        <p:sp>
          <p:nvSpPr>
            <p:cNvPr id="68645" name="Rectangle 37"/>
            <p:cNvSpPr>
              <a:spLocks noChangeArrowheads="1"/>
            </p:cNvSpPr>
            <p:nvPr/>
          </p:nvSpPr>
          <p:spPr bwMode="auto">
            <a:xfrm>
              <a:off x="88" y="124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6" name="Rectangle 38"/>
            <p:cNvSpPr>
              <a:spLocks noChangeArrowheads="1"/>
            </p:cNvSpPr>
            <p:nvPr/>
          </p:nvSpPr>
          <p:spPr bwMode="auto">
            <a:xfrm>
              <a:off x="88" y="124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7" name="Rectangle 39"/>
            <p:cNvSpPr>
              <a:spLocks noChangeArrowheads="1"/>
            </p:cNvSpPr>
            <p:nvPr/>
          </p:nvSpPr>
          <p:spPr bwMode="auto">
            <a:xfrm>
              <a:off x="474" y="124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8" name="Rectangle 40"/>
            <p:cNvSpPr>
              <a:spLocks noChangeArrowheads="1"/>
            </p:cNvSpPr>
            <p:nvPr/>
          </p:nvSpPr>
          <p:spPr bwMode="auto">
            <a:xfrm>
              <a:off x="474" y="124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9" name="Rectangle 41"/>
            <p:cNvSpPr>
              <a:spLocks noChangeArrowheads="1"/>
            </p:cNvSpPr>
            <p:nvPr/>
          </p:nvSpPr>
          <p:spPr bwMode="auto">
            <a:xfrm>
              <a:off x="1080" y="124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0" name="Rectangle 42"/>
            <p:cNvSpPr>
              <a:spLocks noChangeArrowheads="1"/>
            </p:cNvSpPr>
            <p:nvPr/>
          </p:nvSpPr>
          <p:spPr bwMode="auto">
            <a:xfrm>
              <a:off x="1080" y="124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Rectangle 43"/>
            <p:cNvSpPr>
              <a:spLocks noChangeArrowheads="1"/>
            </p:cNvSpPr>
            <p:nvPr/>
          </p:nvSpPr>
          <p:spPr bwMode="auto">
            <a:xfrm>
              <a:off x="1844" y="124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2" name="Rectangle 44"/>
            <p:cNvSpPr>
              <a:spLocks noChangeArrowheads="1"/>
            </p:cNvSpPr>
            <p:nvPr/>
          </p:nvSpPr>
          <p:spPr bwMode="auto">
            <a:xfrm>
              <a:off x="1844" y="124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3" name="Rectangle 45"/>
            <p:cNvSpPr>
              <a:spLocks noChangeArrowheads="1"/>
            </p:cNvSpPr>
            <p:nvPr/>
          </p:nvSpPr>
          <p:spPr bwMode="auto">
            <a:xfrm>
              <a:off x="2160" y="124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4" name="Rectangle 46"/>
            <p:cNvSpPr>
              <a:spLocks noChangeArrowheads="1"/>
            </p:cNvSpPr>
            <p:nvPr/>
          </p:nvSpPr>
          <p:spPr bwMode="auto">
            <a:xfrm>
              <a:off x="2160" y="124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5" name="Rectangle 47"/>
            <p:cNvSpPr>
              <a:spLocks noChangeArrowheads="1"/>
            </p:cNvSpPr>
            <p:nvPr/>
          </p:nvSpPr>
          <p:spPr bwMode="auto">
            <a:xfrm>
              <a:off x="2590" y="124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6" name="Rectangle 48"/>
            <p:cNvSpPr>
              <a:spLocks noChangeArrowheads="1"/>
            </p:cNvSpPr>
            <p:nvPr/>
          </p:nvSpPr>
          <p:spPr bwMode="auto">
            <a:xfrm>
              <a:off x="2590" y="124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7" name="Rectangle 49"/>
            <p:cNvSpPr>
              <a:spLocks noChangeArrowheads="1"/>
            </p:cNvSpPr>
            <p:nvPr/>
          </p:nvSpPr>
          <p:spPr bwMode="auto">
            <a:xfrm>
              <a:off x="2985" y="124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2985" y="124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9" name="Rectangle 51"/>
            <p:cNvSpPr>
              <a:spLocks noChangeArrowheads="1"/>
            </p:cNvSpPr>
            <p:nvPr/>
          </p:nvSpPr>
          <p:spPr bwMode="auto">
            <a:xfrm>
              <a:off x="3565" y="124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0" name="Rectangle 52"/>
            <p:cNvSpPr>
              <a:spLocks noChangeArrowheads="1"/>
            </p:cNvSpPr>
            <p:nvPr/>
          </p:nvSpPr>
          <p:spPr bwMode="auto">
            <a:xfrm>
              <a:off x="3565" y="124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1" name="Rectangle 53"/>
            <p:cNvSpPr>
              <a:spLocks noChangeArrowheads="1"/>
            </p:cNvSpPr>
            <p:nvPr/>
          </p:nvSpPr>
          <p:spPr bwMode="auto">
            <a:xfrm>
              <a:off x="132" y="1270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662" name="Rectangle 54"/>
            <p:cNvSpPr>
              <a:spLocks noChangeArrowheads="1"/>
            </p:cNvSpPr>
            <p:nvPr/>
          </p:nvSpPr>
          <p:spPr bwMode="auto">
            <a:xfrm>
              <a:off x="558" y="1270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663" name="Rectangle 55"/>
            <p:cNvSpPr>
              <a:spLocks noChangeArrowheads="1"/>
            </p:cNvSpPr>
            <p:nvPr/>
          </p:nvSpPr>
          <p:spPr bwMode="auto">
            <a:xfrm>
              <a:off x="1133" y="1270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664" name="Rectangle 56"/>
            <p:cNvSpPr>
              <a:spLocks noChangeArrowheads="1"/>
            </p:cNvSpPr>
            <p:nvPr/>
          </p:nvSpPr>
          <p:spPr bwMode="auto">
            <a:xfrm>
              <a:off x="1870" y="1270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665" name="Rectangle 57"/>
            <p:cNvSpPr>
              <a:spLocks noChangeArrowheads="1"/>
            </p:cNvSpPr>
            <p:nvPr/>
          </p:nvSpPr>
          <p:spPr bwMode="auto">
            <a:xfrm>
              <a:off x="2213" y="1270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666" name="Rectangle 58"/>
            <p:cNvSpPr>
              <a:spLocks noChangeArrowheads="1"/>
            </p:cNvSpPr>
            <p:nvPr/>
          </p:nvSpPr>
          <p:spPr bwMode="auto">
            <a:xfrm>
              <a:off x="2643" y="1270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667" name="Rectangle 59"/>
            <p:cNvSpPr>
              <a:spLocks noChangeArrowheads="1"/>
            </p:cNvSpPr>
            <p:nvPr/>
          </p:nvSpPr>
          <p:spPr bwMode="auto">
            <a:xfrm>
              <a:off x="3038" y="1270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668" name="Rectangle 60"/>
            <p:cNvSpPr>
              <a:spLocks noChangeArrowheads="1"/>
            </p:cNvSpPr>
            <p:nvPr/>
          </p:nvSpPr>
          <p:spPr bwMode="auto">
            <a:xfrm>
              <a:off x="3652" y="1270"/>
              <a:ext cx="47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669" name="Rectangle 61"/>
            <p:cNvSpPr>
              <a:spLocks noChangeArrowheads="1"/>
            </p:cNvSpPr>
            <p:nvPr/>
          </p:nvSpPr>
          <p:spPr bwMode="auto">
            <a:xfrm>
              <a:off x="88" y="1376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0" name="Rectangle 62"/>
            <p:cNvSpPr>
              <a:spLocks noChangeArrowheads="1"/>
            </p:cNvSpPr>
            <p:nvPr/>
          </p:nvSpPr>
          <p:spPr bwMode="auto">
            <a:xfrm>
              <a:off x="88" y="1376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1" name="Rectangle 63"/>
            <p:cNvSpPr>
              <a:spLocks noChangeArrowheads="1"/>
            </p:cNvSpPr>
            <p:nvPr/>
          </p:nvSpPr>
          <p:spPr bwMode="auto">
            <a:xfrm>
              <a:off x="474" y="1376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2" name="Rectangle 64"/>
            <p:cNvSpPr>
              <a:spLocks noChangeArrowheads="1"/>
            </p:cNvSpPr>
            <p:nvPr/>
          </p:nvSpPr>
          <p:spPr bwMode="auto">
            <a:xfrm>
              <a:off x="474" y="1376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3" name="Rectangle 65"/>
            <p:cNvSpPr>
              <a:spLocks noChangeArrowheads="1"/>
            </p:cNvSpPr>
            <p:nvPr/>
          </p:nvSpPr>
          <p:spPr bwMode="auto">
            <a:xfrm>
              <a:off x="1080" y="1376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4" name="Rectangle 66"/>
            <p:cNvSpPr>
              <a:spLocks noChangeArrowheads="1"/>
            </p:cNvSpPr>
            <p:nvPr/>
          </p:nvSpPr>
          <p:spPr bwMode="auto">
            <a:xfrm>
              <a:off x="1080" y="1376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5" name="Rectangle 67"/>
            <p:cNvSpPr>
              <a:spLocks noChangeArrowheads="1"/>
            </p:cNvSpPr>
            <p:nvPr/>
          </p:nvSpPr>
          <p:spPr bwMode="auto">
            <a:xfrm>
              <a:off x="1844" y="1376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6" name="Rectangle 68"/>
            <p:cNvSpPr>
              <a:spLocks noChangeArrowheads="1"/>
            </p:cNvSpPr>
            <p:nvPr/>
          </p:nvSpPr>
          <p:spPr bwMode="auto">
            <a:xfrm>
              <a:off x="1844" y="1376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7" name="Rectangle 69"/>
            <p:cNvSpPr>
              <a:spLocks noChangeArrowheads="1"/>
            </p:cNvSpPr>
            <p:nvPr/>
          </p:nvSpPr>
          <p:spPr bwMode="auto">
            <a:xfrm>
              <a:off x="2160" y="1376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8" name="Rectangle 70"/>
            <p:cNvSpPr>
              <a:spLocks noChangeArrowheads="1"/>
            </p:cNvSpPr>
            <p:nvPr/>
          </p:nvSpPr>
          <p:spPr bwMode="auto">
            <a:xfrm>
              <a:off x="2160" y="1376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9" name="Rectangle 71"/>
            <p:cNvSpPr>
              <a:spLocks noChangeArrowheads="1"/>
            </p:cNvSpPr>
            <p:nvPr/>
          </p:nvSpPr>
          <p:spPr bwMode="auto">
            <a:xfrm>
              <a:off x="2590" y="1376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0" name="Rectangle 72"/>
            <p:cNvSpPr>
              <a:spLocks noChangeArrowheads="1"/>
            </p:cNvSpPr>
            <p:nvPr/>
          </p:nvSpPr>
          <p:spPr bwMode="auto">
            <a:xfrm>
              <a:off x="2590" y="1376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1" name="Rectangle 73"/>
            <p:cNvSpPr>
              <a:spLocks noChangeArrowheads="1"/>
            </p:cNvSpPr>
            <p:nvPr/>
          </p:nvSpPr>
          <p:spPr bwMode="auto">
            <a:xfrm>
              <a:off x="2985" y="1376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2" name="Rectangle 74"/>
            <p:cNvSpPr>
              <a:spLocks noChangeArrowheads="1"/>
            </p:cNvSpPr>
            <p:nvPr/>
          </p:nvSpPr>
          <p:spPr bwMode="auto">
            <a:xfrm>
              <a:off x="2985" y="1376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3" name="Rectangle 75"/>
            <p:cNvSpPr>
              <a:spLocks noChangeArrowheads="1"/>
            </p:cNvSpPr>
            <p:nvPr/>
          </p:nvSpPr>
          <p:spPr bwMode="auto">
            <a:xfrm>
              <a:off x="3565" y="1376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4" name="Rectangle 76"/>
            <p:cNvSpPr>
              <a:spLocks noChangeArrowheads="1"/>
            </p:cNvSpPr>
            <p:nvPr/>
          </p:nvSpPr>
          <p:spPr bwMode="auto">
            <a:xfrm>
              <a:off x="3565" y="1376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5" name="Rectangle 77"/>
            <p:cNvSpPr>
              <a:spLocks noChangeArrowheads="1"/>
            </p:cNvSpPr>
            <p:nvPr/>
          </p:nvSpPr>
          <p:spPr bwMode="auto">
            <a:xfrm>
              <a:off x="132" y="140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686" name="Rectangle 78"/>
            <p:cNvSpPr>
              <a:spLocks noChangeArrowheads="1"/>
            </p:cNvSpPr>
            <p:nvPr/>
          </p:nvSpPr>
          <p:spPr bwMode="auto">
            <a:xfrm>
              <a:off x="558" y="1402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687" name="Rectangle 79"/>
            <p:cNvSpPr>
              <a:spLocks noChangeArrowheads="1"/>
            </p:cNvSpPr>
            <p:nvPr/>
          </p:nvSpPr>
          <p:spPr bwMode="auto">
            <a:xfrm>
              <a:off x="1133" y="1402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688" name="Rectangle 80"/>
            <p:cNvSpPr>
              <a:spLocks noChangeArrowheads="1"/>
            </p:cNvSpPr>
            <p:nvPr/>
          </p:nvSpPr>
          <p:spPr bwMode="auto">
            <a:xfrm>
              <a:off x="1870" y="1402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689" name="Rectangle 81"/>
            <p:cNvSpPr>
              <a:spLocks noChangeArrowheads="1"/>
            </p:cNvSpPr>
            <p:nvPr/>
          </p:nvSpPr>
          <p:spPr bwMode="auto">
            <a:xfrm>
              <a:off x="2213" y="140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690" name="Rectangle 82"/>
            <p:cNvSpPr>
              <a:spLocks noChangeArrowheads="1"/>
            </p:cNvSpPr>
            <p:nvPr/>
          </p:nvSpPr>
          <p:spPr bwMode="auto">
            <a:xfrm>
              <a:off x="2643" y="140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691" name="Rectangle 83"/>
            <p:cNvSpPr>
              <a:spLocks noChangeArrowheads="1"/>
            </p:cNvSpPr>
            <p:nvPr/>
          </p:nvSpPr>
          <p:spPr bwMode="auto">
            <a:xfrm>
              <a:off x="3038" y="140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692" name="Rectangle 84"/>
            <p:cNvSpPr>
              <a:spLocks noChangeArrowheads="1"/>
            </p:cNvSpPr>
            <p:nvPr/>
          </p:nvSpPr>
          <p:spPr bwMode="auto">
            <a:xfrm>
              <a:off x="3637" y="1402"/>
              <a:ext cx="19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693" name="Rectangle 85"/>
            <p:cNvSpPr>
              <a:spLocks noChangeArrowheads="1"/>
            </p:cNvSpPr>
            <p:nvPr/>
          </p:nvSpPr>
          <p:spPr bwMode="auto">
            <a:xfrm>
              <a:off x="88" y="1507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4" name="Rectangle 86"/>
            <p:cNvSpPr>
              <a:spLocks noChangeArrowheads="1"/>
            </p:cNvSpPr>
            <p:nvPr/>
          </p:nvSpPr>
          <p:spPr bwMode="auto">
            <a:xfrm>
              <a:off x="88" y="1507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5" name="Rectangle 87"/>
            <p:cNvSpPr>
              <a:spLocks noChangeArrowheads="1"/>
            </p:cNvSpPr>
            <p:nvPr/>
          </p:nvSpPr>
          <p:spPr bwMode="auto">
            <a:xfrm>
              <a:off x="474" y="1507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6" name="Rectangle 88"/>
            <p:cNvSpPr>
              <a:spLocks noChangeArrowheads="1"/>
            </p:cNvSpPr>
            <p:nvPr/>
          </p:nvSpPr>
          <p:spPr bwMode="auto">
            <a:xfrm>
              <a:off x="474" y="1507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7" name="Rectangle 89"/>
            <p:cNvSpPr>
              <a:spLocks noChangeArrowheads="1"/>
            </p:cNvSpPr>
            <p:nvPr/>
          </p:nvSpPr>
          <p:spPr bwMode="auto">
            <a:xfrm>
              <a:off x="1080" y="1507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8" name="Rectangle 90"/>
            <p:cNvSpPr>
              <a:spLocks noChangeArrowheads="1"/>
            </p:cNvSpPr>
            <p:nvPr/>
          </p:nvSpPr>
          <p:spPr bwMode="auto">
            <a:xfrm>
              <a:off x="1080" y="1507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9" name="Rectangle 91"/>
            <p:cNvSpPr>
              <a:spLocks noChangeArrowheads="1"/>
            </p:cNvSpPr>
            <p:nvPr/>
          </p:nvSpPr>
          <p:spPr bwMode="auto">
            <a:xfrm>
              <a:off x="1844" y="1507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0" name="Rectangle 92"/>
            <p:cNvSpPr>
              <a:spLocks noChangeArrowheads="1"/>
            </p:cNvSpPr>
            <p:nvPr/>
          </p:nvSpPr>
          <p:spPr bwMode="auto">
            <a:xfrm>
              <a:off x="1844" y="1507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1" name="Rectangle 93"/>
            <p:cNvSpPr>
              <a:spLocks noChangeArrowheads="1"/>
            </p:cNvSpPr>
            <p:nvPr/>
          </p:nvSpPr>
          <p:spPr bwMode="auto">
            <a:xfrm>
              <a:off x="2160" y="1507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2" name="Rectangle 94"/>
            <p:cNvSpPr>
              <a:spLocks noChangeArrowheads="1"/>
            </p:cNvSpPr>
            <p:nvPr/>
          </p:nvSpPr>
          <p:spPr bwMode="auto">
            <a:xfrm>
              <a:off x="2160" y="1507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3" name="Rectangle 95"/>
            <p:cNvSpPr>
              <a:spLocks noChangeArrowheads="1"/>
            </p:cNvSpPr>
            <p:nvPr/>
          </p:nvSpPr>
          <p:spPr bwMode="auto">
            <a:xfrm>
              <a:off x="2590" y="1507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4" name="Rectangle 96"/>
            <p:cNvSpPr>
              <a:spLocks noChangeArrowheads="1"/>
            </p:cNvSpPr>
            <p:nvPr/>
          </p:nvSpPr>
          <p:spPr bwMode="auto">
            <a:xfrm>
              <a:off x="2590" y="1507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5" name="Rectangle 97"/>
            <p:cNvSpPr>
              <a:spLocks noChangeArrowheads="1"/>
            </p:cNvSpPr>
            <p:nvPr/>
          </p:nvSpPr>
          <p:spPr bwMode="auto">
            <a:xfrm>
              <a:off x="2985" y="1507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6" name="Rectangle 98"/>
            <p:cNvSpPr>
              <a:spLocks noChangeArrowheads="1"/>
            </p:cNvSpPr>
            <p:nvPr/>
          </p:nvSpPr>
          <p:spPr bwMode="auto">
            <a:xfrm>
              <a:off x="2985" y="1507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7" name="Rectangle 99"/>
            <p:cNvSpPr>
              <a:spLocks noChangeArrowheads="1"/>
            </p:cNvSpPr>
            <p:nvPr/>
          </p:nvSpPr>
          <p:spPr bwMode="auto">
            <a:xfrm>
              <a:off x="3565" y="1507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8" name="Rectangle 100"/>
            <p:cNvSpPr>
              <a:spLocks noChangeArrowheads="1"/>
            </p:cNvSpPr>
            <p:nvPr/>
          </p:nvSpPr>
          <p:spPr bwMode="auto">
            <a:xfrm>
              <a:off x="3565" y="1507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9" name="Rectangle 101"/>
            <p:cNvSpPr>
              <a:spLocks noChangeArrowheads="1"/>
            </p:cNvSpPr>
            <p:nvPr/>
          </p:nvSpPr>
          <p:spPr bwMode="auto">
            <a:xfrm>
              <a:off x="132" y="153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10" name="Rectangle 102"/>
            <p:cNvSpPr>
              <a:spLocks noChangeArrowheads="1"/>
            </p:cNvSpPr>
            <p:nvPr/>
          </p:nvSpPr>
          <p:spPr bwMode="auto">
            <a:xfrm>
              <a:off x="558" y="1534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11" name="Rectangle 103"/>
            <p:cNvSpPr>
              <a:spLocks noChangeArrowheads="1"/>
            </p:cNvSpPr>
            <p:nvPr/>
          </p:nvSpPr>
          <p:spPr bwMode="auto">
            <a:xfrm>
              <a:off x="1133" y="1534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12" name="Rectangle 104"/>
            <p:cNvSpPr>
              <a:spLocks noChangeArrowheads="1"/>
            </p:cNvSpPr>
            <p:nvPr/>
          </p:nvSpPr>
          <p:spPr bwMode="auto">
            <a:xfrm>
              <a:off x="1870" y="1534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13" name="Rectangle 105"/>
            <p:cNvSpPr>
              <a:spLocks noChangeArrowheads="1"/>
            </p:cNvSpPr>
            <p:nvPr/>
          </p:nvSpPr>
          <p:spPr bwMode="auto">
            <a:xfrm>
              <a:off x="2213" y="153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14" name="Rectangle 106"/>
            <p:cNvSpPr>
              <a:spLocks noChangeArrowheads="1"/>
            </p:cNvSpPr>
            <p:nvPr/>
          </p:nvSpPr>
          <p:spPr bwMode="auto">
            <a:xfrm>
              <a:off x="2643" y="153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8715" name="Rectangle 107"/>
            <p:cNvSpPr>
              <a:spLocks noChangeArrowheads="1"/>
            </p:cNvSpPr>
            <p:nvPr/>
          </p:nvSpPr>
          <p:spPr bwMode="auto">
            <a:xfrm>
              <a:off x="3038" y="1534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8716" name="Rectangle 108"/>
            <p:cNvSpPr>
              <a:spLocks noChangeArrowheads="1"/>
            </p:cNvSpPr>
            <p:nvPr/>
          </p:nvSpPr>
          <p:spPr bwMode="auto">
            <a:xfrm>
              <a:off x="3641" y="1534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717" name="Rectangle 109"/>
            <p:cNvSpPr>
              <a:spLocks noChangeArrowheads="1"/>
            </p:cNvSpPr>
            <p:nvPr/>
          </p:nvSpPr>
          <p:spPr bwMode="auto">
            <a:xfrm>
              <a:off x="88" y="163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18" name="Rectangle 110"/>
            <p:cNvSpPr>
              <a:spLocks noChangeArrowheads="1"/>
            </p:cNvSpPr>
            <p:nvPr/>
          </p:nvSpPr>
          <p:spPr bwMode="auto">
            <a:xfrm>
              <a:off x="88" y="163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19" name="Rectangle 111"/>
            <p:cNvSpPr>
              <a:spLocks noChangeArrowheads="1"/>
            </p:cNvSpPr>
            <p:nvPr/>
          </p:nvSpPr>
          <p:spPr bwMode="auto">
            <a:xfrm>
              <a:off x="474" y="163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0" name="Rectangle 112"/>
            <p:cNvSpPr>
              <a:spLocks noChangeArrowheads="1"/>
            </p:cNvSpPr>
            <p:nvPr/>
          </p:nvSpPr>
          <p:spPr bwMode="auto">
            <a:xfrm>
              <a:off x="474" y="163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1" name="Rectangle 113"/>
            <p:cNvSpPr>
              <a:spLocks noChangeArrowheads="1"/>
            </p:cNvSpPr>
            <p:nvPr/>
          </p:nvSpPr>
          <p:spPr bwMode="auto">
            <a:xfrm>
              <a:off x="1080" y="163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2" name="Rectangle 114"/>
            <p:cNvSpPr>
              <a:spLocks noChangeArrowheads="1"/>
            </p:cNvSpPr>
            <p:nvPr/>
          </p:nvSpPr>
          <p:spPr bwMode="auto">
            <a:xfrm>
              <a:off x="1080" y="163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3" name="Rectangle 115"/>
            <p:cNvSpPr>
              <a:spLocks noChangeArrowheads="1"/>
            </p:cNvSpPr>
            <p:nvPr/>
          </p:nvSpPr>
          <p:spPr bwMode="auto">
            <a:xfrm>
              <a:off x="1844" y="163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4" name="Rectangle 116"/>
            <p:cNvSpPr>
              <a:spLocks noChangeArrowheads="1"/>
            </p:cNvSpPr>
            <p:nvPr/>
          </p:nvSpPr>
          <p:spPr bwMode="auto">
            <a:xfrm>
              <a:off x="1844" y="163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5" name="Rectangle 117"/>
            <p:cNvSpPr>
              <a:spLocks noChangeArrowheads="1"/>
            </p:cNvSpPr>
            <p:nvPr/>
          </p:nvSpPr>
          <p:spPr bwMode="auto">
            <a:xfrm>
              <a:off x="2160" y="163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6" name="Rectangle 118"/>
            <p:cNvSpPr>
              <a:spLocks noChangeArrowheads="1"/>
            </p:cNvSpPr>
            <p:nvPr/>
          </p:nvSpPr>
          <p:spPr bwMode="auto">
            <a:xfrm>
              <a:off x="2160" y="163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7" name="Rectangle 119"/>
            <p:cNvSpPr>
              <a:spLocks noChangeArrowheads="1"/>
            </p:cNvSpPr>
            <p:nvPr/>
          </p:nvSpPr>
          <p:spPr bwMode="auto">
            <a:xfrm>
              <a:off x="2590" y="163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8" name="Rectangle 120"/>
            <p:cNvSpPr>
              <a:spLocks noChangeArrowheads="1"/>
            </p:cNvSpPr>
            <p:nvPr/>
          </p:nvSpPr>
          <p:spPr bwMode="auto">
            <a:xfrm>
              <a:off x="2590" y="163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9" name="Rectangle 121"/>
            <p:cNvSpPr>
              <a:spLocks noChangeArrowheads="1"/>
            </p:cNvSpPr>
            <p:nvPr/>
          </p:nvSpPr>
          <p:spPr bwMode="auto">
            <a:xfrm>
              <a:off x="2985" y="163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0" name="Rectangle 122"/>
            <p:cNvSpPr>
              <a:spLocks noChangeArrowheads="1"/>
            </p:cNvSpPr>
            <p:nvPr/>
          </p:nvSpPr>
          <p:spPr bwMode="auto">
            <a:xfrm>
              <a:off x="2985" y="163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1" name="Rectangle 123"/>
            <p:cNvSpPr>
              <a:spLocks noChangeArrowheads="1"/>
            </p:cNvSpPr>
            <p:nvPr/>
          </p:nvSpPr>
          <p:spPr bwMode="auto">
            <a:xfrm>
              <a:off x="3565" y="163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2" name="Rectangle 124"/>
            <p:cNvSpPr>
              <a:spLocks noChangeArrowheads="1"/>
            </p:cNvSpPr>
            <p:nvPr/>
          </p:nvSpPr>
          <p:spPr bwMode="auto">
            <a:xfrm>
              <a:off x="3565" y="163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3" name="Rectangle 125"/>
            <p:cNvSpPr>
              <a:spLocks noChangeArrowheads="1"/>
            </p:cNvSpPr>
            <p:nvPr/>
          </p:nvSpPr>
          <p:spPr bwMode="auto">
            <a:xfrm>
              <a:off x="132" y="1665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34" name="Rectangle 126"/>
            <p:cNvSpPr>
              <a:spLocks noChangeArrowheads="1"/>
            </p:cNvSpPr>
            <p:nvPr/>
          </p:nvSpPr>
          <p:spPr bwMode="auto">
            <a:xfrm>
              <a:off x="558" y="1665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35" name="Rectangle 127"/>
            <p:cNvSpPr>
              <a:spLocks noChangeArrowheads="1"/>
            </p:cNvSpPr>
            <p:nvPr/>
          </p:nvSpPr>
          <p:spPr bwMode="auto">
            <a:xfrm>
              <a:off x="1133" y="1665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36" name="Rectangle 128"/>
            <p:cNvSpPr>
              <a:spLocks noChangeArrowheads="1"/>
            </p:cNvSpPr>
            <p:nvPr/>
          </p:nvSpPr>
          <p:spPr bwMode="auto">
            <a:xfrm>
              <a:off x="1870" y="1665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37" name="Rectangle 129"/>
            <p:cNvSpPr>
              <a:spLocks noChangeArrowheads="1"/>
            </p:cNvSpPr>
            <p:nvPr/>
          </p:nvSpPr>
          <p:spPr bwMode="auto">
            <a:xfrm>
              <a:off x="2213" y="1665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38" name="Rectangle 130"/>
            <p:cNvSpPr>
              <a:spLocks noChangeArrowheads="1"/>
            </p:cNvSpPr>
            <p:nvPr/>
          </p:nvSpPr>
          <p:spPr bwMode="auto">
            <a:xfrm>
              <a:off x="2643" y="1665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8739" name="Rectangle 131"/>
            <p:cNvSpPr>
              <a:spLocks noChangeArrowheads="1"/>
            </p:cNvSpPr>
            <p:nvPr/>
          </p:nvSpPr>
          <p:spPr bwMode="auto">
            <a:xfrm>
              <a:off x="3038" y="1665"/>
              <a:ext cx="52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Strategic MIS</a:t>
              </a:r>
              <a:endParaRPr lang="en-US"/>
            </a:p>
          </p:txBody>
        </p:sp>
        <p:sp>
          <p:nvSpPr>
            <p:cNvPr id="68740" name="Rectangle 132"/>
            <p:cNvSpPr>
              <a:spLocks noChangeArrowheads="1"/>
            </p:cNvSpPr>
            <p:nvPr/>
          </p:nvSpPr>
          <p:spPr bwMode="auto">
            <a:xfrm>
              <a:off x="3641" y="1665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741" name="Rectangle 133"/>
            <p:cNvSpPr>
              <a:spLocks noChangeArrowheads="1"/>
            </p:cNvSpPr>
            <p:nvPr/>
          </p:nvSpPr>
          <p:spPr bwMode="auto">
            <a:xfrm>
              <a:off x="88" y="1771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2" name="Rectangle 134"/>
            <p:cNvSpPr>
              <a:spLocks noChangeArrowheads="1"/>
            </p:cNvSpPr>
            <p:nvPr/>
          </p:nvSpPr>
          <p:spPr bwMode="auto">
            <a:xfrm>
              <a:off x="88" y="1771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3" name="Rectangle 135"/>
            <p:cNvSpPr>
              <a:spLocks noChangeArrowheads="1"/>
            </p:cNvSpPr>
            <p:nvPr/>
          </p:nvSpPr>
          <p:spPr bwMode="auto">
            <a:xfrm>
              <a:off x="474" y="1771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4" name="Rectangle 136"/>
            <p:cNvSpPr>
              <a:spLocks noChangeArrowheads="1"/>
            </p:cNvSpPr>
            <p:nvPr/>
          </p:nvSpPr>
          <p:spPr bwMode="auto">
            <a:xfrm>
              <a:off x="474" y="1771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5" name="Rectangle 137"/>
            <p:cNvSpPr>
              <a:spLocks noChangeArrowheads="1"/>
            </p:cNvSpPr>
            <p:nvPr/>
          </p:nvSpPr>
          <p:spPr bwMode="auto">
            <a:xfrm>
              <a:off x="1080" y="1771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6" name="Rectangle 138"/>
            <p:cNvSpPr>
              <a:spLocks noChangeArrowheads="1"/>
            </p:cNvSpPr>
            <p:nvPr/>
          </p:nvSpPr>
          <p:spPr bwMode="auto">
            <a:xfrm>
              <a:off x="1080" y="1771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7" name="Rectangle 139"/>
            <p:cNvSpPr>
              <a:spLocks noChangeArrowheads="1"/>
            </p:cNvSpPr>
            <p:nvPr/>
          </p:nvSpPr>
          <p:spPr bwMode="auto">
            <a:xfrm>
              <a:off x="1844" y="1771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8" name="Rectangle 140"/>
            <p:cNvSpPr>
              <a:spLocks noChangeArrowheads="1"/>
            </p:cNvSpPr>
            <p:nvPr/>
          </p:nvSpPr>
          <p:spPr bwMode="auto">
            <a:xfrm>
              <a:off x="1844" y="1771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9" name="Rectangle 141"/>
            <p:cNvSpPr>
              <a:spLocks noChangeArrowheads="1"/>
            </p:cNvSpPr>
            <p:nvPr/>
          </p:nvSpPr>
          <p:spPr bwMode="auto">
            <a:xfrm>
              <a:off x="2160" y="1771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0" name="Rectangle 142"/>
            <p:cNvSpPr>
              <a:spLocks noChangeArrowheads="1"/>
            </p:cNvSpPr>
            <p:nvPr/>
          </p:nvSpPr>
          <p:spPr bwMode="auto">
            <a:xfrm>
              <a:off x="2160" y="1771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1" name="Rectangle 143"/>
            <p:cNvSpPr>
              <a:spLocks noChangeArrowheads="1"/>
            </p:cNvSpPr>
            <p:nvPr/>
          </p:nvSpPr>
          <p:spPr bwMode="auto">
            <a:xfrm>
              <a:off x="2590" y="1771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2" name="Rectangle 144"/>
            <p:cNvSpPr>
              <a:spLocks noChangeArrowheads="1"/>
            </p:cNvSpPr>
            <p:nvPr/>
          </p:nvSpPr>
          <p:spPr bwMode="auto">
            <a:xfrm>
              <a:off x="2590" y="1771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3" name="Rectangle 145"/>
            <p:cNvSpPr>
              <a:spLocks noChangeArrowheads="1"/>
            </p:cNvSpPr>
            <p:nvPr/>
          </p:nvSpPr>
          <p:spPr bwMode="auto">
            <a:xfrm>
              <a:off x="2985" y="1771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4" name="Rectangle 146"/>
            <p:cNvSpPr>
              <a:spLocks noChangeArrowheads="1"/>
            </p:cNvSpPr>
            <p:nvPr/>
          </p:nvSpPr>
          <p:spPr bwMode="auto">
            <a:xfrm>
              <a:off x="2985" y="1771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5" name="Rectangle 147"/>
            <p:cNvSpPr>
              <a:spLocks noChangeArrowheads="1"/>
            </p:cNvSpPr>
            <p:nvPr/>
          </p:nvSpPr>
          <p:spPr bwMode="auto">
            <a:xfrm>
              <a:off x="3565" y="1771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6" name="Rectangle 148"/>
            <p:cNvSpPr>
              <a:spLocks noChangeArrowheads="1"/>
            </p:cNvSpPr>
            <p:nvPr/>
          </p:nvSpPr>
          <p:spPr bwMode="auto">
            <a:xfrm>
              <a:off x="3565" y="1771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7" name="Rectangle 149"/>
            <p:cNvSpPr>
              <a:spLocks noChangeArrowheads="1"/>
            </p:cNvSpPr>
            <p:nvPr/>
          </p:nvSpPr>
          <p:spPr bwMode="auto">
            <a:xfrm>
              <a:off x="132" y="179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58" name="Rectangle 150"/>
            <p:cNvSpPr>
              <a:spLocks noChangeArrowheads="1"/>
            </p:cNvSpPr>
            <p:nvPr/>
          </p:nvSpPr>
          <p:spPr bwMode="auto">
            <a:xfrm>
              <a:off x="558" y="1797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59" name="Rectangle 151"/>
            <p:cNvSpPr>
              <a:spLocks noChangeArrowheads="1"/>
            </p:cNvSpPr>
            <p:nvPr/>
          </p:nvSpPr>
          <p:spPr bwMode="auto">
            <a:xfrm>
              <a:off x="1133" y="1797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60" name="Rectangle 152"/>
            <p:cNvSpPr>
              <a:spLocks noChangeArrowheads="1"/>
            </p:cNvSpPr>
            <p:nvPr/>
          </p:nvSpPr>
          <p:spPr bwMode="auto">
            <a:xfrm>
              <a:off x="1870" y="1797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61" name="Rectangle 153"/>
            <p:cNvSpPr>
              <a:spLocks noChangeArrowheads="1"/>
            </p:cNvSpPr>
            <p:nvPr/>
          </p:nvSpPr>
          <p:spPr bwMode="auto">
            <a:xfrm>
              <a:off x="2213" y="179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62" name="Rectangle 154"/>
            <p:cNvSpPr>
              <a:spLocks noChangeArrowheads="1"/>
            </p:cNvSpPr>
            <p:nvPr/>
          </p:nvSpPr>
          <p:spPr bwMode="auto">
            <a:xfrm>
              <a:off x="2643" y="179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8763" name="Rectangle 155"/>
            <p:cNvSpPr>
              <a:spLocks noChangeArrowheads="1"/>
            </p:cNvSpPr>
            <p:nvPr/>
          </p:nvSpPr>
          <p:spPr bwMode="auto">
            <a:xfrm>
              <a:off x="3038" y="1797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8764" name="Rectangle 156"/>
            <p:cNvSpPr>
              <a:spLocks noChangeArrowheads="1"/>
            </p:cNvSpPr>
            <p:nvPr/>
          </p:nvSpPr>
          <p:spPr bwMode="auto">
            <a:xfrm>
              <a:off x="3639" y="1797"/>
              <a:ext cx="22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8765" name="Rectangle 157"/>
            <p:cNvSpPr>
              <a:spLocks noChangeArrowheads="1"/>
            </p:cNvSpPr>
            <p:nvPr/>
          </p:nvSpPr>
          <p:spPr bwMode="auto">
            <a:xfrm>
              <a:off x="88" y="1902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6" name="Rectangle 158"/>
            <p:cNvSpPr>
              <a:spLocks noChangeArrowheads="1"/>
            </p:cNvSpPr>
            <p:nvPr/>
          </p:nvSpPr>
          <p:spPr bwMode="auto">
            <a:xfrm>
              <a:off x="88" y="1902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7" name="Rectangle 159"/>
            <p:cNvSpPr>
              <a:spLocks noChangeArrowheads="1"/>
            </p:cNvSpPr>
            <p:nvPr/>
          </p:nvSpPr>
          <p:spPr bwMode="auto">
            <a:xfrm>
              <a:off x="474" y="1902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8" name="Rectangle 160"/>
            <p:cNvSpPr>
              <a:spLocks noChangeArrowheads="1"/>
            </p:cNvSpPr>
            <p:nvPr/>
          </p:nvSpPr>
          <p:spPr bwMode="auto">
            <a:xfrm>
              <a:off x="474" y="1902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9" name="Rectangle 161"/>
            <p:cNvSpPr>
              <a:spLocks noChangeArrowheads="1"/>
            </p:cNvSpPr>
            <p:nvPr/>
          </p:nvSpPr>
          <p:spPr bwMode="auto">
            <a:xfrm>
              <a:off x="1080" y="1902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0" name="Rectangle 162"/>
            <p:cNvSpPr>
              <a:spLocks noChangeArrowheads="1"/>
            </p:cNvSpPr>
            <p:nvPr/>
          </p:nvSpPr>
          <p:spPr bwMode="auto">
            <a:xfrm>
              <a:off x="1080" y="1902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1" name="Rectangle 163"/>
            <p:cNvSpPr>
              <a:spLocks noChangeArrowheads="1"/>
            </p:cNvSpPr>
            <p:nvPr/>
          </p:nvSpPr>
          <p:spPr bwMode="auto">
            <a:xfrm>
              <a:off x="1844" y="1902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2" name="Rectangle 164"/>
            <p:cNvSpPr>
              <a:spLocks noChangeArrowheads="1"/>
            </p:cNvSpPr>
            <p:nvPr/>
          </p:nvSpPr>
          <p:spPr bwMode="auto">
            <a:xfrm>
              <a:off x="1844" y="1902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3" name="Rectangle 165"/>
            <p:cNvSpPr>
              <a:spLocks noChangeArrowheads="1"/>
            </p:cNvSpPr>
            <p:nvPr/>
          </p:nvSpPr>
          <p:spPr bwMode="auto">
            <a:xfrm>
              <a:off x="2160" y="1902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4" name="Rectangle 166"/>
            <p:cNvSpPr>
              <a:spLocks noChangeArrowheads="1"/>
            </p:cNvSpPr>
            <p:nvPr/>
          </p:nvSpPr>
          <p:spPr bwMode="auto">
            <a:xfrm>
              <a:off x="2160" y="1902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5" name="Rectangle 167"/>
            <p:cNvSpPr>
              <a:spLocks noChangeArrowheads="1"/>
            </p:cNvSpPr>
            <p:nvPr/>
          </p:nvSpPr>
          <p:spPr bwMode="auto">
            <a:xfrm>
              <a:off x="2590" y="1902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6" name="Rectangle 168"/>
            <p:cNvSpPr>
              <a:spLocks noChangeArrowheads="1"/>
            </p:cNvSpPr>
            <p:nvPr/>
          </p:nvSpPr>
          <p:spPr bwMode="auto">
            <a:xfrm>
              <a:off x="2590" y="1902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7" name="Rectangle 169"/>
            <p:cNvSpPr>
              <a:spLocks noChangeArrowheads="1"/>
            </p:cNvSpPr>
            <p:nvPr/>
          </p:nvSpPr>
          <p:spPr bwMode="auto">
            <a:xfrm>
              <a:off x="2985" y="1902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8" name="Rectangle 170"/>
            <p:cNvSpPr>
              <a:spLocks noChangeArrowheads="1"/>
            </p:cNvSpPr>
            <p:nvPr/>
          </p:nvSpPr>
          <p:spPr bwMode="auto">
            <a:xfrm>
              <a:off x="2985" y="1902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9" name="Rectangle 171"/>
            <p:cNvSpPr>
              <a:spLocks noChangeArrowheads="1"/>
            </p:cNvSpPr>
            <p:nvPr/>
          </p:nvSpPr>
          <p:spPr bwMode="auto">
            <a:xfrm>
              <a:off x="3565" y="1902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80" name="Rectangle 172"/>
            <p:cNvSpPr>
              <a:spLocks noChangeArrowheads="1"/>
            </p:cNvSpPr>
            <p:nvPr/>
          </p:nvSpPr>
          <p:spPr bwMode="auto">
            <a:xfrm>
              <a:off x="3565" y="1902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81" name="Rectangle 173"/>
            <p:cNvSpPr>
              <a:spLocks noChangeArrowheads="1"/>
            </p:cNvSpPr>
            <p:nvPr/>
          </p:nvSpPr>
          <p:spPr bwMode="auto">
            <a:xfrm>
              <a:off x="132" y="1929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782" name="Rectangle 174"/>
            <p:cNvSpPr>
              <a:spLocks noChangeArrowheads="1"/>
            </p:cNvSpPr>
            <p:nvPr/>
          </p:nvSpPr>
          <p:spPr bwMode="auto">
            <a:xfrm>
              <a:off x="527" y="1929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783" name="Rectangle 175"/>
            <p:cNvSpPr>
              <a:spLocks noChangeArrowheads="1"/>
            </p:cNvSpPr>
            <p:nvPr/>
          </p:nvSpPr>
          <p:spPr bwMode="auto">
            <a:xfrm>
              <a:off x="1133" y="1929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784" name="Rectangle 176"/>
            <p:cNvSpPr>
              <a:spLocks noChangeArrowheads="1"/>
            </p:cNvSpPr>
            <p:nvPr/>
          </p:nvSpPr>
          <p:spPr bwMode="auto">
            <a:xfrm>
              <a:off x="1870" y="1929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85" name="Rectangle 177"/>
            <p:cNvSpPr>
              <a:spLocks noChangeArrowheads="1"/>
            </p:cNvSpPr>
            <p:nvPr/>
          </p:nvSpPr>
          <p:spPr bwMode="auto">
            <a:xfrm>
              <a:off x="2213" y="192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786" name="Rectangle 178"/>
            <p:cNvSpPr>
              <a:spLocks noChangeArrowheads="1"/>
            </p:cNvSpPr>
            <p:nvPr/>
          </p:nvSpPr>
          <p:spPr bwMode="auto">
            <a:xfrm>
              <a:off x="2643" y="1929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787" name="Rectangle 179"/>
            <p:cNvSpPr>
              <a:spLocks noChangeArrowheads="1"/>
            </p:cNvSpPr>
            <p:nvPr/>
          </p:nvSpPr>
          <p:spPr bwMode="auto">
            <a:xfrm>
              <a:off x="3038" y="1929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788" name="Rectangle 180"/>
            <p:cNvSpPr>
              <a:spLocks noChangeArrowheads="1"/>
            </p:cNvSpPr>
            <p:nvPr/>
          </p:nvSpPr>
          <p:spPr bwMode="auto">
            <a:xfrm>
              <a:off x="3652" y="1929"/>
              <a:ext cx="47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789" name="Rectangle 181"/>
            <p:cNvSpPr>
              <a:spLocks noChangeArrowheads="1"/>
            </p:cNvSpPr>
            <p:nvPr/>
          </p:nvSpPr>
          <p:spPr bwMode="auto">
            <a:xfrm>
              <a:off x="88" y="203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0" name="Rectangle 182"/>
            <p:cNvSpPr>
              <a:spLocks noChangeArrowheads="1"/>
            </p:cNvSpPr>
            <p:nvPr/>
          </p:nvSpPr>
          <p:spPr bwMode="auto">
            <a:xfrm>
              <a:off x="88" y="203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1" name="Rectangle 183"/>
            <p:cNvSpPr>
              <a:spLocks noChangeArrowheads="1"/>
            </p:cNvSpPr>
            <p:nvPr/>
          </p:nvSpPr>
          <p:spPr bwMode="auto">
            <a:xfrm>
              <a:off x="474" y="203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2" name="Rectangle 184"/>
            <p:cNvSpPr>
              <a:spLocks noChangeArrowheads="1"/>
            </p:cNvSpPr>
            <p:nvPr/>
          </p:nvSpPr>
          <p:spPr bwMode="auto">
            <a:xfrm>
              <a:off x="474" y="203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3" name="Rectangle 185"/>
            <p:cNvSpPr>
              <a:spLocks noChangeArrowheads="1"/>
            </p:cNvSpPr>
            <p:nvPr/>
          </p:nvSpPr>
          <p:spPr bwMode="auto">
            <a:xfrm>
              <a:off x="1080" y="203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4" name="Rectangle 186"/>
            <p:cNvSpPr>
              <a:spLocks noChangeArrowheads="1"/>
            </p:cNvSpPr>
            <p:nvPr/>
          </p:nvSpPr>
          <p:spPr bwMode="auto">
            <a:xfrm>
              <a:off x="1080" y="203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5" name="Rectangle 187"/>
            <p:cNvSpPr>
              <a:spLocks noChangeArrowheads="1"/>
            </p:cNvSpPr>
            <p:nvPr/>
          </p:nvSpPr>
          <p:spPr bwMode="auto">
            <a:xfrm>
              <a:off x="1844" y="203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6" name="Rectangle 188"/>
            <p:cNvSpPr>
              <a:spLocks noChangeArrowheads="1"/>
            </p:cNvSpPr>
            <p:nvPr/>
          </p:nvSpPr>
          <p:spPr bwMode="auto">
            <a:xfrm>
              <a:off x="1844" y="203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7" name="Rectangle 189"/>
            <p:cNvSpPr>
              <a:spLocks noChangeArrowheads="1"/>
            </p:cNvSpPr>
            <p:nvPr/>
          </p:nvSpPr>
          <p:spPr bwMode="auto">
            <a:xfrm>
              <a:off x="2160" y="203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8" name="Rectangle 190"/>
            <p:cNvSpPr>
              <a:spLocks noChangeArrowheads="1"/>
            </p:cNvSpPr>
            <p:nvPr/>
          </p:nvSpPr>
          <p:spPr bwMode="auto">
            <a:xfrm>
              <a:off x="2160" y="203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9" name="Rectangle 191"/>
            <p:cNvSpPr>
              <a:spLocks noChangeArrowheads="1"/>
            </p:cNvSpPr>
            <p:nvPr/>
          </p:nvSpPr>
          <p:spPr bwMode="auto">
            <a:xfrm>
              <a:off x="2590" y="203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0" name="Rectangle 192"/>
            <p:cNvSpPr>
              <a:spLocks noChangeArrowheads="1"/>
            </p:cNvSpPr>
            <p:nvPr/>
          </p:nvSpPr>
          <p:spPr bwMode="auto">
            <a:xfrm>
              <a:off x="2590" y="203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1" name="Rectangle 193"/>
            <p:cNvSpPr>
              <a:spLocks noChangeArrowheads="1"/>
            </p:cNvSpPr>
            <p:nvPr/>
          </p:nvSpPr>
          <p:spPr bwMode="auto">
            <a:xfrm>
              <a:off x="2985" y="203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2" name="Rectangle 194"/>
            <p:cNvSpPr>
              <a:spLocks noChangeArrowheads="1"/>
            </p:cNvSpPr>
            <p:nvPr/>
          </p:nvSpPr>
          <p:spPr bwMode="auto">
            <a:xfrm>
              <a:off x="2985" y="203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3" name="Rectangle 195"/>
            <p:cNvSpPr>
              <a:spLocks noChangeArrowheads="1"/>
            </p:cNvSpPr>
            <p:nvPr/>
          </p:nvSpPr>
          <p:spPr bwMode="auto">
            <a:xfrm>
              <a:off x="3565" y="203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4" name="Rectangle 196"/>
            <p:cNvSpPr>
              <a:spLocks noChangeArrowheads="1"/>
            </p:cNvSpPr>
            <p:nvPr/>
          </p:nvSpPr>
          <p:spPr bwMode="auto">
            <a:xfrm>
              <a:off x="3565" y="203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5" name="Rectangle 197"/>
            <p:cNvSpPr>
              <a:spLocks noChangeArrowheads="1"/>
            </p:cNvSpPr>
            <p:nvPr/>
          </p:nvSpPr>
          <p:spPr bwMode="auto">
            <a:xfrm>
              <a:off x="132" y="2061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06" name="Rectangle 198"/>
            <p:cNvSpPr>
              <a:spLocks noChangeArrowheads="1"/>
            </p:cNvSpPr>
            <p:nvPr/>
          </p:nvSpPr>
          <p:spPr bwMode="auto">
            <a:xfrm>
              <a:off x="527" y="2061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07" name="Rectangle 199"/>
            <p:cNvSpPr>
              <a:spLocks noChangeArrowheads="1"/>
            </p:cNvSpPr>
            <p:nvPr/>
          </p:nvSpPr>
          <p:spPr bwMode="auto">
            <a:xfrm>
              <a:off x="1133" y="2061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08" name="Rectangle 200"/>
            <p:cNvSpPr>
              <a:spLocks noChangeArrowheads="1"/>
            </p:cNvSpPr>
            <p:nvPr/>
          </p:nvSpPr>
          <p:spPr bwMode="auto">
            <a:xfrm>
              <a:off x="1870" y="2061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09" name="Rectangle 201"/>
            <p:cNvSpPr>
              <a:spLocks noChangeArrowheads="1"/>
            </p:cNvSpPr>
            <p:nvPr/>
          </p:nvSpPr>
          <p:spPr bwMode="auto">
            <a:xfrm>
              <a:off x="2213" y="206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10" name="Rectangle 202"/>
            <p:cNvSpPr>
              <a:spLocks noChangeArrowheads="1"/>
            </p:cNvSpPr>
            <p:nvPr/>
          </p:nvSpPr>
          <p:spPr bwMode="auto">
            <a:xfrm>
              <a:off x="2643" y="2061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811" name="Rectangle 203"/>
            <p:cNvSpPr>
              <a:spLocks noChangeArrowheads="1"/>
            </p:cNvSpPr>
            <p:nvPr/>
          </p:nvSpPr>
          <p:spPr bwMode="auto">
            <a:xfrm>
              <a:off x="3038" y="2061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812" name="Rectangle 204"/>
            <p:cNvSpPr>
              <a:spLocks noChangeArrowheads="1"/>
            </p:cNvSpPr>
            <p:nvPr/>
          </p:nvSpPr>
          <p:spPr bwMode="auto">
            <a:xfrm>
              <a:off x="3637" y="2061"/>
              <a:ext cx="19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813" name="Rectangle 205"/>
            <p:cNvSpPr>
              <a:spLocks noChangeArrowheads="1"/>
            </p:cNvSpPr>
            <p:nvPr/>
          </p:nvSpPr>
          <p:spPr bwMode="auto">
            <a:xfrm>
              <a:off x="88" y="2166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4" name="Rectangle 206"/>
            <p:cNvSpPr>
              <a:spLocks noChangeArrowheads="1"/>
            </p:cNvSpPr>
            <p:nvPr/>
          </p:nvSpPr>
          <p:spPr bwMode="auto">
            <a:xfrm>
              <a:off x="88" y="2166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8"/>
          <p:cNvGrpSpPr>
            <a:grpSpLocks/>
          </p:cNvGrpSpPr>
          <p:nvPr/>
        </p:nvGrpSpPr>
        <p:grpSpPr bwMode="auto">
          <a:xfrm>
            <a:off x="139700" y="1612900"/>
            <a:ext cx="8335963" cy="2703513"/>
            <a:chOff x="88" y="1016"/>
            <a:chExt cx="5251" cy="1703"/>
          </a:xfrm>
        </p:grpSpPr>
        <p:sp>
          <p:nvSpPr>
            <p:cNvPr id="68816" name="Rectangle 208"/>
            <p:cNvSpPr>
              <a:spLocks noChangeArrowheads="1"/>
            </p:cNvSpPr>
            <p:nvPr/>
          </p:nvSpPr>
          <p:spPr bwMode="auto">
            <a:xfrm>
              <a:off x="474" y="2166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7" name="Rectangle 209"/>
            <p:cNvSpPr>
              <a:spLocks noChangeArrowheads="1"/>
            </p:cNvSpPr>
            <p:nvPr/>
          </p:nvSpPr>
          <p:spPr bwMode="auto">
            <a:xfrm>
              <a:off x="474" y="2166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8" name="Rectangle 210"/>
            <p:cNvSpPr>
              <a:spLocks noChangeArrowheads="1"/>
            </p:cNvSpPr>
            <p:nvPr/>
          </p:nvSpPr>
          <p:spPr bwMode="auto">
            <a:xfrm>
              <a:off x="1080" y="2166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9" name="Rectangle 211"/>
            <p:cNvSpPr>
              <a:spLocks noChangeArrowheads="1"/>
            </p:cNvSpPr>
            <p:nvPr/>
          </p:nvSpPr>
          <p:spPr bwMode="auto">
            <a:xfrm>
              <a:off x="1080" y="2166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0" name="Rectangle 212"/>
            <p:cNvSpPr>
              <a:spLocks noChangeArrowheads="1"/>
            </p:cNvSpPr>
            <p:nvPr/>
          </p:nvSpPr>
          <p:spPr bwMode="auto">
            <a:xfrm>
              <a:off x="1844" y="2166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1" name="Rectangle 213"/>
            <p:cNvSpPr>
              <a:spLocks noChangeArrowheads="1"/>
            </p:cNvSpPr>
            <p:nvPr/>
          </p:nvSpPr>
          <p:spPr bwMode="auto">
            <a:xfrm>
              <a:off x="1844" y="2166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2" name="Rectangle 214"/>
            <p:cNvSpPr>
              <a:spLocks noChangeArrowheads="1"/>
            </p:cNvSpPr>
            <p:nvPr/>
          </p:nvSpPr>
          <p:spPr bwMode="auto">
            <a:xfrm>
              <a:off x="2160" y="2166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3" name="Rectangle 215"/>
            <p:cNvSpPr>
              <a:spLocks noChangeArrowheads="1"/>
            </p:cNvSpPr>
            <p:nvPr/>
          </p:nvSpPr>
          <p:spPr bwMode="auto">
            <a:xfrm>
              <a:off x="2160" y="2166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4" name="Rectangle 216"/>
            <p:cNvSpPr>
              <a:spLocks noChangeArrowheads="1"/>
            </p:cNvSpPr>
            <p:nvPr/>
          </p:nvSpPr>
          <p:spPr bwMode="auto">
            <a:xfrm>
              <a:off x="2590" y="2166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5" name="Rectangle 217"/>
            <p:cNvSpPr>
              <a:spLocks noChangeArrowheads="1"/>
            </p:cNvSpPr>
            <p:nvPr/>
          </p:nvSpPr>
          <p:spPr bwMode="auto">
            <a:xfrm>
              <a:off x="2590" y="2166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6" name="Rectangle 218"/>
            <p:cNvSpPr>
              <a:spLocks noChangeArrowheads="1"/>
            </p:cNvSpPr>
            <p:nvPr/>
          </p:nvSpPr>
          <p:spPr bwMode="auto">
            <a:xfrm>
              <a:off x="2985" y="2166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7" name="Rectangle 219"/>
            <p:cNvSpPr>
              <a:spLocks noChangeArrowheads="1"/>
            </p:cNvSpPr>
            <p:nvPr/>
          </p:nvSpPr>
          <p:spPr bwMode="auto">
            <a:xfrm>
              <a:off x="2985" y="2166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8" name="Rectangle 220"/>
            <p:cNvSpPr>
              <a:spLocks noChangeArrowheads="1"/>
            </p:cNvSpPr>
            <p:nvPr/>
          </p:nvSpPr>
          <p:spPr bwMode="auto">
            <a:xfrm>
              <a:off x="3565" y="2166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9" name="Rectangle 221"/>
            <p:cNvSpPr>
              <a:spLocks noChangeArrowheads="1"/>
            </p:cNvSpPr>
            <p:nvPr/>
          </p:nvSpPr>
          <p:spPr bwMode="auto">
            <a:xfrm>
              <a:off x="3565" y="2166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30" name="Rectangle 222"/>
            <p:cNvSpPr>
              <a:spLocks noChangeArrowheads="1"/>
            </p:cNvSpPr>
            <p:nvPr/>
          </p:nvSpPr>
          <p:spPr bwMode="auto">
            <a:xfrm>
              <a:off x="132" y="219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31" name="Rectangle 223"/>
            <p:cNvSpPr>
              <a:spLocks noChangeArrowheads="1"/>
            </p:cNvSpPr>
            <p:nvPr/>
          </p:nvSpPr>
          <p:spPr bwMode="auto">
            <a:xfrm>
              <a:off x="527" y="2192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32" name="Rectangle 224"/>
            <p:cNvSpPr>
              <a:spLocks noChangeArrowheads="1"/>
            </p:cNvSpPr>
            <p:nvPr/>
          </p:nvSpPr>
          <p:spPr bwMode="auto">
            <a:xfrm>
              <a:off x="1133" y="2192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33" name="Rectangle 225"/>
            <p:cNvSpPr>
              <a:spLocks noChangeArrowheads="1"/>
            </p:cNvSpPr>
            <p:nvPr/>
          </p:nvSpPr>
          <p:spPr bwMode="auto">
            <a:xfrm>
              <a:off x="1870" y="2192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34" name="Rectangle 226"/>
            <p:cNvSpPr>
              <a:spLocks noChangeArrowheads="1"/>
            </p:cNvSpPr>
            <p:nvPr/>
          </p:nvSpPr>
          <p:spPr bwMode="auto">
            <a:xfrm>
              <a:off x="2213" y="219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35" name="Rectangle 227"/>
            <p:cNvSpPr>
              <a:spLocks noChangeArrowheads="1"/>
            </p:cNvSpPr>
            <p:nvPr/>
          </p:nvSpPr>
          <p:spPr bwMode="auto">
            <a:xfrm>
              <a:off x="2643" y="219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8836" name="Rectangle 228"/>
            <p:cNvSpPr>
              <a:spLocks noChangeArrowheads="1"/>
            </p:cNvSpPr>
            <p:nvPr/>
          </p:nvSpPr>
          <p:spPr bwMode="auto">
            <a:xfrm>
              <a:off x="3038" y="2192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 dirty="0"/>
            </a:p>
          </p:txBody>
        </p:sp>
        <p:sp>
          <p:nvSpPr>
            <p:cNvPr id="68837" name="Rectangle 229"/>
            <p:cNvSpPr>
              <a:spLocks noChangeArrowheads="1"/>
            </p:cNvSpPr>
            <p:nvPr/>
          </p:nvSpPr>
          <p:spPr bwMode="auto">
            <a:xfrm>
              <a:off x="3641" y="2192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838" name="Rectangle 230"/>
            <p:cNvSpPr>
              <a:spLocks noChangeArrowheads="1"/>
            </p:cNvSpPr>
            <p:nvPr/>
          </p:nvSpPr>
          <p:spPr bwMode="auto">
            <a:xfrm>
              <a:off x="88" y="2298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39" name="Rectangle 231"/>
            <p:cNvSpPr>
              <a:spLocks noChangeArrowheads="1"/>
            </p:cNvSpPr>
            <p:nvPr/>
          </p:nvSpPr>
          <p:spPr bwMode="auto">
            <a:xfrm>
              <a:off x="88" y="2298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0" name="Rectangle 232"/>
            <p:cNvSpPr>
              <a:spLocks noChangeArrowheads="1"/>
            </p:cNvSpPr>
            <p:nvPr/>
          </p:nvSpPr>
          <p:spPr bwMode="auto">
            <a:xfrm>
              <a:off x="474" y="2298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1" name="Rectangle 233"/>
            <p:cNvSpPr>
              <a:spLocks noChangeArrowheads="1"/>
            </p:cNvSpPr>
            <p:nvPr/>
          </p:nvSpPr>
          <p:spPr bwMode="auto">
            <a:xfrm>
              <a:off x="474" y="2298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2" name="Rectangle 234"/>
            <p:cNvSpPr>
              <a:spLocks noChangeArrowheads="1"/>
            </p:cNvSpPr>
            <p:nvPr/>
          </p:nvSpPr>
          <p:spPr bwMode="auto">
            <a:xfrm>
              <a:off x="1080" y="2298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3" name="Rectangle 235"/>
            <p:cNvSpPr>
              <a:spLocks noChangeArrowheads="1"/>
            </p:cNvSpPr>
            <p:nvPr/>
          </p:nvSpPr>
          <p:spPr bwMode="auto">
            <a:xfrm>
              <a:off x="1080" y="2298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4" name="Rectangle 236"/>
            <p:cNvSpPr>
              <a:spLocks noChangeArrowheads="1"/>
            </p:cNvSpPr>
            <p:nvPr/>
          </p:nvSpPr>
          <p:spPr bwMode="auto">
            <a:xfrm>
              <a:off x="1844" y="2298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5" name="Rectangle 237"/>
            <p:cNvSpPr>
              <a:spLocks noChangeArrowheads="1"/>
            </p:cNvSpPr>
            <p:nvPr/>
          </p:nvSpPr>
          <p:spPr bwMode="auto">
            <a:xfrm>
              <a:off x="1844" y="2298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6" name="Rectangle 238"/>
            <p:cNvSpPr>
              <a:spLocks noChangeArrowheads="1"/>
            </p:cNvSpPr>
            <p:nvPr/>
          </p:nvSpPr>
          <p:spPr bwMode="auto">
            <a:xfrm>
              <a:off x="2160" y="2298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7" name="Rectangle 239"/>
            <p:cNvSpPr>
              <a:spLocks noChangeArrowheads="1"/>
            </p:cNvSpPr>
            <p:nvPr/>
          </p:nvSpPr>
          <p:spPr bwMode="auto">
            <a:xfrm>
              <a:off x="2160" y="2298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8" name="Rectangle 240"/>
            <p:cNvSpPr>
              <a:spLocks noChangeArrowheads="1"/>
            </p:cNvSpPr>
            <p:nvPr/>
          </p:nvSpPr>
          <p:spPr bwMode="auto">
            <a:xfrm>
              <a:off x="2590" y="2298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9" name="Rectangle 241"/>
            <p:cNvSpPr>
              <a:spLocks noChangeArrowheads="1"/>
            </p:cNvSpPr>
            <p:nvPr/>
          </p:nvSpPr>
          <p:spPr bwMode="auto">
            <a:xfrm>
              <a:off x="2590" y="2298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0" name="Rectangle 242"/>
            <p:cNvSpPr>
              <a:spLocks noChangeArrowheads="1"/>
            </p:cNvSpPr>
            <p:nvPr/>
          </p:nvSpPr>
          <p:spPr bwMode="auto">
            <a:xfrm>
              <a:off x="2985" y="2298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1" name="Rectangle 243"/>
            <p:cNvSpPr>
              <a:spLocks noChangeArrowheads="1"/>
            </p:cNvSpPr>
            <p:nvPr/>
          </p:nvSpPr>
          <p:spPr bwMode="auto">
            <a:xfrm>
              <a:off x="2985" y="2298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2" name="Rectangle 244"/>
            <p:cNvSpPr>
              <a:spLocks noChangeArrowheads="1"/>
            </p:cNvSpPr>
            <p:nvPr/>
          </p:nvSpPr>
          <p:spPr bwMode="auto">
            <a:xfrm>
              <a:off x="3565" y="2298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3" name="Rectangle 245"/>
            <p:cNvSpPr>
              <a:spLocks noChangeArrowheads="1"/>
            </p:cNvSpPr>
            <p:nvPr/>
          </p:nvSpPr>
          <p:spPr bwMode="auto">
            <a:xfrm>
              <a:off x="3565" y="2298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4" name="Rectangle 246"/>
            <p:cNvSpPr>
              <a:spLocks noChangeArrowheads="1"/>
            </p:cNvSpPr>
            <p:nvPr/>
          </p:nvSpPr>
          <p:spPr bwMode="auto">
            <a:xfrm>
              <a:off x="132" y="232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55" name="Rectangle 247"/>
            <p:cNvSpPr>
              <a:spLocks noChangeArrowheads="1"/>
            </p:cNvSpPr>
            <p:nvPr/>
          </p:nvSpPr>
          <p:spPr bwMode="auto">
            <a:xfrm>
              <a:off x="527" y="2324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56" name="Rectangle 248"/>
            <p:cNvSpPr>
              <a:spLocks noChangeArrowheads="1"/>
            </p:cNvSpPr>
            <p:nvPr/>
          </p:nvSpPr>
          <p:spPr bwMode="auto">
            <a:xfrm>
              <a:off x="1133" y="2324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57" name="Rectangle 249"/>
            <p:cNvSpPr>
              <a:spLocks noChangeArrowheads="1"/>
            </p:cNvSpPr>
            <p:nvPr/>
          </p:nvSpPr>
          <p:spPr bwMode="auto">
            <a:xfrm>
              <a:off x="1870" y="2324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58" name="Rectangle 250"/>
            <p:cNvSpPr>
              <a:spLocks noChangeArrowheads="1"/>
            </p:cNvSpPr>
            <p:nvPr/>
          </p:nvSpPr>
          <p:spPr bwMode="auto">
            <a:xfrm>
              <a:off x="2213" y="232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59" name="Rectangle 251"/>
            <p:cNvSpPr>
              <a:spLocks noChangeArrowheads="1"/>
            </p:cNvSpPr>
            <p:nvPr/>
          </p:nvSpPr>
          <p:spPr bwMode="auto">
            <a:xfrm>
              <a:off x="2643" y="232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8860" name="Rectangle 252"/>
            <p:cNvSpPr>
              <a:spLocks noChangeArrowheads="1"/>
            </p:cNvSpPr>
            <p:nvPr/>
          </p:nvSpPr>
          <p:spPr bwMode="auto">
            <a:xfrm>
              <a:off x="3038" y="2324"/>
              <a:ext cx="52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Strategic MIS</a:t>
              </a:r>
              <a:endParaRPr lang="en-US"/>
            </a:p>
          </p:txBody>
        </p:sp>
        <p:sp>
          <p:nvSpPr>
            <p:cNvPr id="68861" name="Rectangle 253"/>
            <p:cNvSpPr>
              <a:spLocks noChangeArrowheads="1"/>
            </p:cNvSpPr>
            <p:nvPr/>
          </p:nvSpPr>
          <p:spPr bwMode="auto">
            <a:xfrm>
              <a:off x="3618" y="2324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862" name="Rectangle 254"/>
            <p:cNvSpPr>
              <a:spLocks noChangeArrowheads="1"/>
            </p:cNvSpPr>
            <p:nvPr/>
          </p:nvSpPr>
          <p:spPr bwMode="auto">
            <a:xfrm>
              <a:off x="88" y="242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3" name="Rectangle 255"/>
            <p:cNvSpPr>
              <a:spLocks noChangeArrowheads="1"/>
            </p:cNvSpPr>
            <p:nvPr/>
          </p:nvSpPr>
          <p:spPr bwMode="auto">
            <a:xfrm>
              <a:off x="88" y="242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4" name="Rectangle 256"/>
            <p:cNvSpPr>
              <a:spLocks noChangeArrowheads="1"/>
            </p:cNvSpPr>
            <p:nvPr/>
          </p:nvSpPr>
          <p:spPr bwMode="auto">
            <a:xfrm>
              <a:off x="474" y="242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5" name="Rectangle 257"/>
            <p:cNvSpPr>
              <a:spLocks noChangeArrowheads="1"/>
            </p:cNvSpPr>
            <p:nvPr/>
          </p:nvSpPr>
          <p:spPr bwMode="auto">
            <a:xfrm>
              <a:off x="474" y="242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6" name="Rectangle 258"/>
            <p:cNvSpPr>
              <a:spLocks noChangeArrowheads="1"/>
            </p:cNvSpPr>
            <p:nvPr/>
          </p:nvSpPr>
          <p:spPr bwMode="auto">
            <a:xfrm>
              <a:off x="1080" y="242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7" name="Rectangle 259"/>
            <p:cNvSpPr>
              <a:spLocks noChangeArrowheads="1"/>
            </p:cNvSpPr>
            <p:nvPr/>
          </p:nvSpPr>
          <p:spPr bwMode="auto">
            <a:xfrm>
              <a:off x="1080" y="242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8" name="Rectangle 260"/>
            <p:cNvSpPr>
              <a:spLocks noChangeArrowheads="1"/>
            </p:cNvSpPr>
            <p:nvPr/>
          </p:nvSpPr>
          <p:spPr bwMode="auto">
            <a:xfrm>
              <a:off x="1844" y="242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9" name="Rectangle 261"/>
            <p:cNvSpPr>
              <a:spLocks noChangeArrowheads="1"/>
            </p:cNvSpPr>
            <p:nvPr/>
          </p:nvSpPr>
          <p:spPr bwMode="auto">
            <a:xfrm>
              <a:off x="1844" y="242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0" name="Rectangle 262"/>
            <p:cNvSpPr>
              <a:spLocks noChangeArrowheads="1"/>
            </p:cNvSpPr>
            <p:nvPr/>
          </p:nvSpPr>
          <p:spPr bwMode="auto">
            <a:xfrm>
              <a:off x="2160" y="242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1" name="Rectangle 263"/>
            <p:cNvSpPr>
              <a:spLocks noChangeArrowheads="1"/>
            </p:cNvSpPr>
            <p:nvPr/>
          </p:nvSpPr>
          <p:spPr bwMode="auto">
            <a:xfrm>
              <a:off x="2160" y="242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2" name="Rectangle 264"/>
            <p:cNvSpPr>
              <a:spLocks noChangeArrowheads="1"/>
            </p:cNvSpPr>
            <p:nvPr/>
          </p:nvSpPr>
          <p:spPr bwMode="auto">
            <a:xfrm>
              <a:off x="2590" y="242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3" name="Rectangle 265"/>
            <p:cNvSpPr>
              <a:spLocks noChangeArrowheads="1"/>
            </p:cNvSpPr>
            <p:nvPr/>
          </p:nvSpPr>
          <p:spPr bwMode="auto">
            <a:xfrm>
              <a:off x="2590" y="242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4" name="Rectangle 266"/>
            <p:cNvSpPr>
              <a:spLocks noChangeArrowheads="1"/>
            </p:cNvSpPr>
            <p:nvPr/>
          </p:nvSpPr>
          <p:spPr bwMode="auto">
            <a:xfrm>
              <a:off x="2985" y="242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5" name="Rectangle 267"/>
            <p:cNvSpPr>
              <a:spLocks noChangeArrowheads="1"/>
            </p:cNvSpPr>
            <p:nvPr/>
          </p:nvSpPr>
          <p:spPr bwMode="auto">
            <a:xfrm>
              <a:off x="2985" y="242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6" name="Rectangle 268"/>
            <p:cNvSpPr>
              <a:spLocks noChangeArrowheads="1"/>
            </p:cNvSpPr>
            <p:nvPr/>
          </p:nvSpPr>
          <p:spPr bwMode="auto">
            <a:xfrm>
              <a:off x="3565" y="242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7" name="Rectangle 269"/>
            <p:cNvSpPr>
              <a:spLocks noChangeArrowheads="1"/>
            </p:cNvSpPr>
            <p:nvPr/>
          </p:nvSpPr>
          <p:spPr bwMode="auto">
            <a:xfrm>
              <a:off x="3565" y="242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8" name="Rectangle 270"/>
            <p:cNvSpPr>
              <a:spLocks noChangeArrowheads="1"/>
            </p:cNvSpPr>
            <p:nvPr/>
          </p:nvSpPr>
          <p:spPr bwMode="auto">
            <a:xfrm>
              <a:off x="132" y="2456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8879" name="Rectangle 271"/>
            <p:cNvSpPr>
              <a:spLocks noChangeArrowheads="1"/>
            </p:cNvSpPr>
            <p:nvPr/>
          </p:nvSpPr>
          <p:spPr bwMode="auto">
            <a:xfrm>
              <a:off x="527" y="2456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8880" name="Rectangle 272"/>
            <p:cNvSpPr>
              <a:spLocks noChangeArrowheads="1"/>
            </p:cNvSpPr>
            <p:nvPr/>
          </p:nvSpPr>
          <p:spPr bwMode="auto">
            <a:xfrm>
              <a:off x="1133" y="2456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8881" name="Rectangle 273"/>
            <p:cNvSpPr>
              <a:spLocks noChangeArrowheads="1"/>
            </p:cNvSpPr>
            <p:nvPr/>
          </p:nvSpPr>
          <p:spPr bwMode="auto">
            <a:xfrm>
              <a:off x="1870" y="2456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8882" name="Rectangle 274"/>
            <p:cNvSpPr>
              <a:spLocks noChangeArrowheads="1"/>
            </p:cNvSpPr>
            <p:nvPr/>
          </p:nvSpPr>
          <p:spPr bwMode="auto">
            <a:xfrm>
              <a:off x="2213" y="245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8883" name="Rectangle 275"/>
            <p:cNvSpPr>
              <a:spLocks noChangeArrowheads="1"/>
            </p:cNvSpPr>
            <p:nvPr/>
          </p:nvSpPr>
          <p:spPr bwMode="auto">
            <a:xfrm>
              <a:off x="2643" y="2456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884" name="Rectangle 276"/>
            <p:cNvSpPr>
              <a:spLocks noChangeArrowheads="1"/>
            </p:cNvSpPr>
            <p:nvPr/>
          </p:nvSpPr>
          <p:spPr bwMode="auto">
            <a:xfrm>
              <a:off x="3038" y="2456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885" name="Rectangle 277"/>
            <p:cNvSpPr>
              <a:spLocks noChangeArrowheads="1"/>
            </p:cNvSpPr>
            <p:nvPr/>
          </p:nvSpPr>
          <p:spPr bwMode="auto">
            <a:xfrm>
              <a:off x="3618" y="2456"/>
              <a:ext cx="54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886" name="Rectangle 278"/>
            <p:cNvSpPr>
              <a:spLocks noChangeArrowheads="1"/>
            </p:cNvSpPr>
            <p:nvPr/>
          </p:nvSpPr>
          <p:spPr bwMode="auto">
            <a:xfrm>
              <a:off x="88" y="2561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7" name="Rectangle 279"/>
            <p:cNvSpPr>
              <a:spLocks noChangeArrowheads="1"/>
            </p:cNvSpPr>
            <p:nvPr/>
          </p:nvSpPr>
          <p:spPr bwMode="auto">
            <a:xfrm>
              <a:off x="88" y="2561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8" name="Rectangle 280"/>
            <p:cNvSpPr>
              <a:spLocks noChangeArrowheads="1"/>
            </p:cNvSpPr>
            <p:nvPr/>
          </p:nvSpPr>
          <p:spPr bwMode="auto">
            <a:xfrm>
              <a:off x="474" y="2561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9" name="Rectangle 281"/>
            <p:cNvSpPr>
              <a:spLocks noChangeArrowheads="1"/>
            </p:cNvSpPr>
            <p:nvPr/>
          </p:nvSpPr>
          <p:spPr bwMode="auto">
            <a:xfrm>
              <a:off x="474" y="2561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0" name="Rectangle 282"/>
            <p:cNvSpPr>
              <a:spLocks noChangeArrowheads="1"/>
            </p:cNvSpPr>
            <p:nvPr/>
          </p:nvSpPr>
          <p:spPr bwMode="auto">
            <a:xfrm>
              <a:off x="1080" y="2561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1" name="Rectangle 283"/>
            <p:cNvSpPr>
              <a:spLocks noChangeArrowheads="1"/>
            </p:cNvSpPr>
            <p:nvPr/>
          </p:nvSpPr>
          <p:spPr bwMode="auto">
            <a:xfrm>
              <a:off x="1080" y="2561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2" name="Rectangle 284"/>
            <p:cNvSpPr>
              <a:spLocks noChangeArrowheads="1"/>
            </p:cNvSpPr>
            <p:nvPr/>
          </p:nvSpPr>
          <p:spPr bwMode="auto">
            <a:xfrm>
              <a:off x="1844" y="2561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3" name="Rectangle 285"/>
            <p:cNvSpPr>
              <a:spLocks noChangeArrowheads="1"/>
            </p:cNvSpPr>
            <p:nvPr/>
          </p:nvSpPr>
          <p:spPr bwMode="auto">
            <a:xfrm>
              <a:off x="1844" y="2561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4" name="Rectangle 286"/>
            <p:cNvSpPr>
              <a:spLocks noChangeArrowheads="1"/>
            </p:cNvSpPr>
            <p:nvPr/>
          </p:nvSpPr>
          <p:spPr bwMode="auto">
            <a:xfrm>
              <a:off x="2160" y="2561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5" name="Rectangle 287"/>
            <p:cNvSpPr>
              <a:spLocks noChangeArrowheads="1"/>
            </p:cNvSpPr>
            <p:nvPr/>
          </p:nvSpPr>
          <p:spPr bwMode="auto">
            <a:xfrm>
              <a:off x="2160" y="2561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6" name="Rectangle 288"/>
            <p:cNvSpPr>
              <a:spLocks noChangeArrowheads="1"/>
            </p:cNvSpPr>
            <p:nvPr/>
          </p:nvSpPr>
          <p:spPr bwMode="auto">
            <a:xfrm>
              <a:off x="2590" y="2561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7" name="Rectangle 289"/>
            <p:cNvSpPr>
              <a:spLocks noChangeArrowheads="1"/>
            </p:cNvSpPr>
            <p:nvPr/>
          </p:nvSpPr>
          <p:spPr bwMode="auto">
            <a:xfrm>
              <a:off x="2590" y="2561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8" name="Rectangle 290"/>
            <p:cNvSpPr>
              <a:spLocks noChangeArrowheads="1"/>
            </p:cNvSpPr>
            <p:nvPr/>
          </p:nvSpPr>
          <p:spPr bwMode="auto">
            <a:xfrm>
              <a:off x="2985" y="2561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9" name="Rectangle 291"/>
            <p:cNvSpPr>
              <a:spLocks noChangeArrowheads="1"/>
            </p:cNvSpPr>
            <p:nvPr/>
          </p:nvSpPr>
          <p:spPr bwMode="auto">
            <a:xfrm>
              <a:off x="2985" y="2561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0" name="Rectangle 292"/>
            <p:cNvSpPr>
              <a:spLocks noChangeArrowheads="1"/>
            </p:cNvSpPr>
            <p:nvPr/>
          </p:nvSpPr>
          <p:spPr bwMode="auto">
            <a:xfrm>
              <a:off x="3565" y="2561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1" name="Rectangle 293"/>
            <p:cNvSpPr>
              <a:spLocks noChangeArrowheads="1"/>
            </p:cNvSpPr>
            <p:nvPr/>
          </p:nvSpPr>
          <p:spPr bwMode="auto">
            <a:xfrm>
              <a:off x="3565" y="2561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2" name="Rectangle 294"/>
            <p:cNvSpPr>
              <a:spLocks noChangeArrowheads="1"/>
            </p:cNvSpPr>
            <p:nvPr/>
          </p:nvSpPr>
          <p:spPr bwMode="auto">
            <a:xfrm>
              <a:off x="132" y="258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8903" name="Rectangle 295"/>
            <p:cNvSpPr>
              <a:spLocks noChangeArrowheads="1"/>
            </p:cNvSpPr>
            <p:nvPr/>
          </p:nvSpPr>
          <p:spPr bwMode="auto">
            <a:xfrm>
              <a:off x="527" y="2587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8904" name="Rectangle 296"/>
            <p:cNvSpPr>
              <a:spLocks noChangeArrowheads="1"/>
            </p:cNvSpPr>
            <p:nvPr/>
          </p:nvSpPr>
          <p:spPr bwMode="auto">
            <a:xfrm>
              <a:off x="1133" y="2587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8905" name="Rectangle 297"/>
            <p:cNvSpPr>
              <a:spLocks noChangeArrowheads="1"/>
            </p:cNvSpPr>
            <p:nvPr/>
          </p:nvSpPr>
          <p:spPr bwMode="auto">
            <a:xfrm>
              <a:off x="1870" y="2587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8906" name="Rectangle 298"/>
            <p:cNvSpPr>
              <a:spLocks noChangeArrowheads="1"/>
            </p:cNvSpPr>
            <p:nvPr/>
          </p:nvSpPr>
          <p:spPr bwMode="auto">
            <a:xfrm>
              <a:off x="2213" y="258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8907" name="Rectangle 299"/>
            <p:cNvSpPr>
              <a:spLocks noChangeArrowheads="1"/>
            </p:cNvSpPr>
            <p:nvPr/>
          </p:nvSpPr>
          <p:spPr bwMode="auto">
            <a:xfrm>
              <a:off x="2643" y="258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908" name="Rectangle 300"/>
            <p:cNvSpPr>
              <a:spLocks noChangeArrowheads="1"/>
            </p:cNvSpPr>
            <p:nvPr/>
          </p:nvSpPr>
          <p:spPr bwMode="auto">
            <a:xfrm>
              <a:off x="3038" y="2587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909" name="Rectangle 301"/>
            <p:cNvSpPr>
              <a:spLocks noChangeArrowheads="1"/>
            </p:cNvSpPr>
            <p:nvPr/>
          </p:nvSpPr>
          <p:spPr bwMode="auto">
            <a:xfrm>
              <a:off x="3618" y="2587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910" name="Rectangle 302"/>
            <p:cNvSpPr>
              <a:spLocks noChangeArrowheads="1"/>
            </p:cNvSpPr>
            <p:nvPr/>
          </p:nvSpPr>
          <p:spPr bwMode="auto">
            <a:xfrm>
              <a:off x="4153" y="1016"/>
              <a:ext cx="457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1" name="Rectangle 303"/>
            <p:cNvSpPr>
              <a:spLocks noChangeArrowheads="1"/>
            </p:cNvSpPr>
            <p:nvPr/>
          </p:nvSpPr>
          <p:spPr bwMode="auto">
            <a:xfrm>
              <a:off x="4153" y="1016"/>
              <a:ext cx="457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2" name="Rectangle 304"/>
            <p:cNvSpPr>
              <a:spLocks noChangeArrowheads="1"/>
            </p:cNvSpPr>
            <p:nvPr/>
          </p:nvSpPr>
          <p:spPr bwMode="auto">
            <a:xfrm>
              <a:off x="4206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913" name="Rectangle 305"/>
            <p:cNvSpPr>
              <a:spLocks noChangeArrowheads="1"/>
            </p:cNvSpPr>
            <p:nvPr/>
          </p:nvSpPr>
          <p:spPr bwMode="auto">
            <a:xfrm>
              <a:off x="4206" y="1130"/>
              <a:ext cx="34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Location</a:t>
              </a:r>
              <a:endParaRPr lang="en-US"/>
            </a:p>
          </p:txBody>
        </p:sp>
        <p:sp>
          <p:nvSpPr>
            <p:cNvPr id="68914" name="Rectangle 306"/>
            <p:cNvSpPr>
              <a:spLocks noChangeArrowheads="1"/>
            </p:cNvSpPr>
            <p:nvPr/>
          </p:nvSpPr>
          <p:spPr bwMode="auto">
            <a:xfrm>
              <a:off x="4153" y="1244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5" name="Rectangle 307"/>
            <p:cNvSpPr>
              <a:spLocks noChangeArrowheads="1"/>
            </p:cNvSpPr>
            <p:nvPr/>
          </p:nvSpPr>
          <p:spPr bwMode="auto">
            <a:xfrm>
              <a:off x="4153" y="1244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6" name="Rectangle 308"/>
            <p:cNvSpPr>
              <a:spLocks noChangeArrowheads="1"/>
            </p:cNvSpPr>
            <p:nvPr/>
          </p:nvSpPr>
          <p:spPr bwMode="auto">
            <a:xfrm>
              <a:off x="4206" y="1270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17" name="Rectangle 309"/>
            <p:cNvSpPr>
              <a:spLocks noChangeArrowheads="1"/>
            </p:cNvSpPr>
            <p:nvPr/>
          </p:nvSpPr>
          <p:spPr bwMode="auto">
            <a:xfrm>
              <a:off x="4153" y="1376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8" name="Rectangle 310"/>
            <p:cNvSpPr>
              <a:spLocks noChangeArrowheads="1"/>
            </p:cNvSpPr>
            <p:nvPr/>
          </p:nvSpPr>
          <p:spPr bwMode="auto">
            <a:xfrm>
              <a:off x="4153" y="1376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9" name="Rectangle 311"/>
            <p:cNvSpPr>
              <a:spLocks noChangeArrowheads="1"/>
            </p:cNvSpPr>
            <p:nvPr/>
          </p:nvSpPr>
          <p:spPr bwMode="auto">
            <a:xfrm>
              <a:off x="4206" y="1402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20" name="Rectangle 312"/>
            <p:cNvSpPr>
              <a:spLocks noChangeArrowheads="1"/>
            </p:cNvSpPr>
            <p:nvPr/>
          </p:nvSpPr>
          <p:spPr bwMode="auto">
            <a:xfrm>
              <a:off x="4153" y="1507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1" name="Rectangle 313"/>
            <p:cNvSpPr>
              <a:spLocks noChangeArrowheads="1"/>
            </p:cNvSpPr>
            <p:nvPr/>
          </p:nvSpPr>
          <p:spPr bwMode="auto">
            <a:xfrm>
              <a:off x="4153" y="1507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2" name="Rectangle 314"/>
            <p:cNvSpPr>
              <a:spLocks noChangeArrowheads="1"/>
            </p:cNvSpPr>
            <p:nvPr/>
          </p:nvSpPr>
          <p:spPr bwMode="auto">
            <a:xfrm>
              <a:off x="4206" y="1534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23" name="Rectangle 315"/>
            <p:cNvSpPr>
              <a:spLocks noChangeArrowheads="1"/>
            </p:cNvSpPr>
            <p:nvPr/>
          </p:nvSpPr>
          <p:spPr bwMode="auto">
            <a:xfrm>
              <a:off x="4153" y="1639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4" name="Rectangle 316"/>
            <p:cNvSpPr>
              <a:spLocks noChangeArrowheads="1"/>
            </p:cNvSpPr>
            <p:nvPr/>
          </p:nvSpPr>
          <p:spPr bwMode="auto">
            <a:xfrm>
              <a:off x="4153" y="1639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5" name="Rectangle 317"/>
            <p:cNvSpPr>
              <a:spLocks noChangeArrowheads="1"/>
            </p:cNvSpPr>
            <p:nvPr/>
          </p:nvSpPr>
          <p:spPr bwMode="auto">
            <a:xfrm>
              <a:off x="4206" y="1665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26" name="Rectangle 318"/>
            <p:cNvSpPr>
              <a:spLocks noChangeArrowheads="1"/>
            </p:cNvSpPr>
            <p:nvPr/>
          </p:nvSpPr>
          <p:spPr bwMode="auto">
            <a:xfrm>
              <a:off x="4153" y="1771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7" name="Rectangle 319"/>
            <p:cNvSpPr>
              <a:spLocks noChangeArrowheads="1"/>
            </p:cNvSpPr>
            <p:nvPr/>
          </p:nvSpPr>
          <p:spPr bwMode="auto">
            <a:xfrm>
              <a:off x="4153" y="1771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8" name="Rectangle 320"/>
            <p:cNvSpPr>
              <a:spLocks noChangeArrowheads="1"/>
            </p:cNvSpPr>
            <p:nvPr/>
          </p:nvSpPr>
          <p:spPr bwMode="auto">
            <a:xfrm>
              <a:off x="4206" y="179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T240E</a:t>
              </a:r>
              <a:endParaRPr lang="en-US"/>
            </a:p>
          </p:txBody>
        </p:sp>
        <p:sp>
          <p:nvSpPr>
            <p:cNvPr id="68929" name="Rectangle 321"/>
            <p:cNvSpPr>
              <a:spLocks noChangeArrowheads="1"/>
            </p:cNvSpPr>
            <p:nvPr/>
          </p:nvSpPr>
          <p:spPr bwMode="auto">
            <a:xfrm>
              <a:off x="4153" y="1902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0" name="Rectangle 322"/>
            <p:cNvSpPr>
              <a:spLocks noChangeArrowheads="1"/>
            </p:cNvSpPr>
            <p:nvPr/>
          </p:nvSpPr>
          <p:spPr bwMode="auto">
            <a:xfrm>
              <a:off x="4153" y="1902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1" name="Rectangle 323"/>
            <p:cNvSpPr>
              <a:spLocks noChangeArrowheads="1"/>
            </p:cNvSpPr>
            <p:nvPr/>
          </p:nvSpPr>
          <p:spPr bwMode="auto">
            <a:xfrm>
              <a:off x="4206" y="1929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32" name="Rectangle 324"/>
            <p:cNvSpPr>
              <a:spLocks noChangeArrowheads="1"/>
            </p:cNvSpPr>
            <p:nvPr/>
          </p:nvSpPr>
          <p:spPr bwMode="auto">
            <a:xfrm>
              <a:off x="4153" y="2034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3" name="Rectangle 325"/>
            <p:cNvSpPr>
              <a:spLocks noChangeArrowheads="1"/>
            </p:cNvSpPr>
            <p:nvPr/>
          </p:nvSpPr>
          <p:spPr bwMode="auto">
            <a:xfrm>
              <a:off x="4153" y="2034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4" name="Rectangle 326"/>
            <p:cNvSpPr>
              <a:spLocks noChangeArrowheads="1"/>
            </p:cNvSpPr>
            <p:nvPr/>
          </p:nvSpPr>
          <p:spPr bwMode="auto">
            <a:xfrm>
              <a:off x="4206" y="2061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35" name="Rectangle 327"/>
            <p:cNvSpPr>
              <a:spLocks noChangeArrowheads="1"/>
            </p:cNvSpPr>
            <p:nvPr/>
          </p:nvSpPr>
          <p:spPr bwMode="auto">
            <a:xfrm>
              <a:off x="4153" y="2166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6" name="Rectangle 328"/>
            <p:cNvSpPr>
              <a:spLocks noChangeArrowheads="1"/>
            </p:cNvSpPr>
            <p:nvPr/>
          </p:nvSpPr>
          <p:spPr bwMode="auto">
            <a:xfrm>
              <a:off x="4153" y="2166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7" name="Rectangle 329"/>
            <p:cNvSpPr>
              <a:spLocks noChangeArrowheads="1"/>
            </p:cNvSpPr>
            <p:nvPr/>
          </p:nvSpPr>
          <p:spPr bwMode="auto">
            <a:xfrm>
              <a:off x="4206" y="2192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38" name="Rectangle 330"/>
            <p:cNvSpPr>
              <a:spLocks noChangeArrowheads="1"/>
            </p:cNvSpPr>
            <p:nvPr/>
          </p:nvSpPr>
          <p:spPr bwMode="auto">
            <a:xfrm>
              <a:off x="4153" y="2298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9" name="Rectangle 331"/>
            <p:cNvSpPr>
              <a:spLocks noChangeArrowheads="1"/>
            </p:cNvSpPr>
            <p:nvPr/>
          </p:nvSpPr>
          <p:spPr bwMode="auto">
            <a:xfrm>
              <a:off x="4153" y="2298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0" name="Rectangle 332"/>
            <p:cNvSpPr>
              <a:spLocks noChangeArrowheads="1"/>
            </p:cNvSpPr>
            <p:nvPr/>
          </p:nvSpPr>
          <p:spPr bwMode="auto">
            <a:xfrm>
              <a:off x="4206" y="2324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41" name="Rectangle 333"/>
            <p:cNvSpPr>
              <a:spLocks noChangeArrowheads="1"/>
            </p:cNvSpPr>
            <p:nvPr/>
          </p:nvSpPr>
          <p:spPr bwMode="auto">
            <a:xfrm>
              <a:off x="4153" y="2429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2" name="Rectangle 334"/>
            <p:cNvSpPr>
              <a:spLocks noChangeArrowheads="1"/>
            </p:cNvSpPr>
            <p:nvPr/>
          </p:nvSpPr>
          <p:spPr bwMode="auto">
            <a:xfrm>
              <a:off x="4153" y="2429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3" name="Rectangle 335"/>
            <p:cNvSpPr>
              <a:spLocks noChangeArrowheads="1"/>
            </p:cNvSpPr>
            <p:nvPr/>
          </p:nvSpPr>
          <p:spPr bwMode="auto">
            <a:xfrm>
              <a:off x="4206" y="2456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44" name="Rectangle 336"/>
            <p:cNvSpPr>
              <a:spLocks noChangeArrowheads="1"/>
            </p:cNvSpPr>
            <p:nvPr/>
          </p:nvSpPr>
          <p:spPr bwMode="auto">
            <a:xfrm>
              <a:off x="4153" y="2561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5" name="Rectangle 337"/>
            <p:cNvSpPr>
              <a:spLocks noChangeArrowheads="1"/>
            </p:cNvSpPr>
            <p:nvPr/>
          </p:nvSpPr>
          <p:spPr bwMode="auto">
            <a:xfrm>
              <a:off x="4153" y="2561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6" name="Rectangle 338"/>
            <p:cNvSpPr>
              <a:spLocks noChangeArrowheads="1"/>
            </p:cNvSpPr>
            <p:nvPr/>
          </p:nvSpPr>
          <p:spPr bwMode="auto">
            <a:xfrm>
              <a:off x="4206" y="258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47" name="Rectangle 339"/>
            <p:cNvSpPr>
              <a:spLocks noChangeArrowheads="1"/>
            </p:cNvSpPr>
            <p:nvPr/>
          </p:nvSpPr>
          <p:spPr bwMode="auto">
            <a:xfrm>
              <a:off x="4610" y="1016"/>
              <a:ext cx="448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8" name="Rectangle 340"/>
            <p:cNvSpPr>
              <a:spLocks noChangeArrowheads="1"/>
            </p:cNvSpPr>
            <p:nvPr/>
          </p:nvSpPr>
          <p:spPr bwMode="auto">
            <a:xfrm>
              <a:off x="4610" y="1016"/>
              <a:ext cx="448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9" name="Rectangle 341"/>
            <p:cNvSpPr>
              <a:spLocks noChangeArrowheads="1"/>
            </p:cNvSpPr>
            <p:nvPr/>
          </p:nvSpPr>
          <p:spPr bwMode="auto">
            <a:xfrm>
              <a:off x="4662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950" name="Rectangle 342"/>
            <p:cNvSpPr>
              <a:spLocks noChangeArrowheads="1"/>
            </p:cNvSpPr>
            <p:nvPr/>
          </p:nvSpPr>
          <p:spPr bwMode="auto">
            <a:xfrm>
              <a:off x="4662" y="1130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Phone</a:t>
              </a:r>
              <a:endParaRPr lang="en-US"/>
            </a:p>
          </p:txBody>
        </p:sp>
        <p:sp>
          <p:nvSpPr>
            <p:cNvPr id="68951" name="Rectangle 343"/>
            <p:cNvSpPr>
              <a:spLocks noChangeArrowheads="1"/>
            </p:cNvSpPr>
            <p:nvPr/>
          </p:nvSpPr>
          <p:spPr bwMode="auto">
            <a:xfrm>
              <a:off x="4610" y="1244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2" name="Rectangle 344"/>
            <p:cNvSpPr>
              <a:spLocks noChangeArrowheads="1"/>
            </p:cNvSpPr>
            <p:nvPr/>
          </p:nvSpPr>
          <p:spPr bwMode="auto">
            <a:xfrm>
              <a:off x="4610" y="1244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3" name="Rectangle 345"/>
            <p:cNvSpPr>
              <a:spLocks noChangeArrowheads="1"/>
            </p:cNvSpPr>
            <p:nvPr/>
          </p:nvSpPr>
          <p:spPr bwMode="auto">
            <a:xfrm>
              <a:off x="4662" y="1270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54" name="Rectangle 346"/>
            <p:cNvSpPr>
              <a:spLocks noChangeArrowheads="1"/>
            </p:cNvSpPr>
            <p:nvPr/>
          </p:nvSpPr>
          <p:spPr bwMode="auto">
            <a:xfrm>
              <a:off x="4610" y="1376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5" name="Rectangle 347"/>
            <p:cNvSpPr>
              <a:spLocks noChangeArrowheads="1"/>
            </p:cNvSpPr>
            <p:nvPr/>
          </p:nvSpPr>
          <p:spPr bwMode="auto">
            <a:xfrm>
              <a:off x="4610" y="1376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6" name="Rectangle 348"/>
            <p:cNvSpPr>
              <a:spLocks noChangeArrowheads="1"/>
            </p:cNvSpPr>
            <p:nvPr/>
          </p:nvSpPr>
          <p:spPr bwMode="auto">
            <a:xfrm>
              <a:off x="4662" y="140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57" name="Rectangle 349"/>
            <p:cNvSpPr>
              <a:spLocks noChangeArrowheads="1"/>
            </p:cNvSpPr>
            <p:nvPr/>
          </p:nvSpPr>
          <p:spPr bwMode="auto">
            <a:xfrm>
              <a:off x="4610" y="1507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8" name="Rectangle 350"/>
            <p:cNvSpPr>
              <a:spLocks noChangeArrowheads="1"/>
            </p:cNvSpPr>
            <p:nvPr/>
          </p:nvSpPr>
          <p:spPr bwMode="auto">
            <a:xfrm>
              <a:off x="4610" y="1507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9" name="Rectangle 351"/>
            <p:cNvSpPr>
              <a:spLocks noChangeArrowheads="1"/>
            </p:cNvSpPr>
            <p:nvPr/>
          </p:nvSpPr>
          <p:spPr bwMode="auto">
            <a:xfrm>
              <a:off x="4662" y="153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60" name="Rectangle 352"/>
            <p:cNvSpPr>
              <a:spLocks noChangeArrowheads="1"/>
            </p:cNvSpPr>
            <p:nvPr/>
          </p:nvSpPr>
          <p:spPr bwMode="auto">
            <a:xfrm>
              <a:off x="4610" y="1639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1" name="Rectangle 353"/>
            <p:cNvSpPr>
              <a:spLocks noChangeArrowheads="1"/>
            </p:cNvSpPr>
            <p:nvPr/>
          </p:nvSpPr>
          <p:spPr bwMode="auto">
            <a:xfrm>
              <a:off x="4610" y="1639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2" name="Rectangle 354"/>
            <p:cNvSpPr>
              <a:spLocks noChangeArrowheads="1"/>
            </p:cNvSpPr>
            <p:nvPr/>
          </p:nvSpPr>
          <p:spPr bwMode="auto">
            <a:xfrm>
              <a:off x="4662" y="1665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63" name="Rectangle 355"/>
            <p:cNvSpPr>
              <a:spLocks noChangeArrowheads="1"/>
            </p:cNvSpPr>
            <p:nvPr/>
          </p:nvSpPr>
          <p:spPr bwMode="auto">
            <a:xfrm>
              <a:off x="4610" y="1771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4" name="Rectangle 356"/>
            <p:cNvSpPr>
              <a:spLocks noChangeArrowheads="1"/>
            </p:cNvSpPr>
            <p:nvPr/>
          </p:nvSpPr>
          <p:spPr bwMode="auto">
            <a:xfrm>
              <a:off x="4610" y="1771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5" name="Rectangle 357"/>
            <p:cNvSpPr>
              <a:spLocks noChangeArrowheads="1"/>
            </p:cNvSpPr>
            <p:nvPr/>
          </p:nvSpPr>
          <p:spPr bwMode="auto">
            <a:xfrm>
              <a:off x="4662" y="179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555-2226</a:t>
              </a:r>
              <a:endParaRPr lang="en-US"/>
            </a:p>
          </p:txBody>
        </p:sp>
        <p:sp>
          <p:nvSpPr>
            <p:cNvPr id="68966" name="Rectangle 358"/>
            <p:cNvSpPr>
              <a:spLocks noChangeArrowheads="1"/>
            </p:cNvSpPr>
            <p:nvPr/>
          </p:nvSpPr>
          <p:spPr bwMode="auto">
            <a:xfrm>
              <a:off x="4610" y="1902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7" name="Rectangle 359"/>
            <p:cNvSpPr>
              <a:spLocks noChangeArrowheads="1"/>
            </p:cNvSpPr>
            <p:nvPr/>
          </p:nvSpPr>
          <p:spPr bwMode="auto">
            <a:xfrm>
              <a:off x="4610" y="1902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8" name="Rectangle 360"/>
            <p:cNvSpPr>
              <a:spLocks noChangeArrowheads="1"/>
            </p:cNvSpPr>
            <p:nvPr/>
          </p:nvSpPr>
          <p:spPr bwMode="auto">
            <a:xfrm>
              <a:off x="4662" y="192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69" name="Rectangle 361"/>
            <p:cNvSpPr>
              <a:spLocks noChangeArrowheads="1"/>
            </p:cNvSpPr>
            <p:nvPr/>
          </p:nvSpPr>
          <p:spPr bwMode="auto">
            <a:xfrm>
              <a:off x="4610" y="2034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0" name="Rectangle 362"/>
            <p:cNvSpPr>
              <a:spLocks noChangeArrowheads="1"/>
            </p:cNvSpPr>
            <p:nvPr/>
          </p:nvSpPr>
          <p:spPr bwMode="auto">
            <a:xfrm>
              <a:off x="4610" y="2034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1" name="Rectangle 363"/>
            <p:cNvSpPr>
              <a:spLocks noChangeArrowheads="1"/>
            </p:cNvSpPr>
            <p:nvPr/>
          </p:nvSpPr>
          <p:spPr bwMode="auto">
            <a:xfrm>
              <a:off x="4662" y="206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72" name="Rectangle 364"/>
            <p:cNvSpPr>
              <a:spLocks noChangeArrowheads="1"/>
            </p:cNvSpPr>
            <p:nvPr/>
          </p:nvSpPr>
          <p:spPr bwMode="auto">
            <a:xfrm>
              <a:off x="4610" y="2166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3" name="Rectangle 365"/>
            <p:cNvSpPr>
              <a:spLocks noChangeArrowheads="1"/>
            </p:cNvSpPr>
            <p:nvPr/>
          </p:nvSpPr>
          <p:spPr bwMode="auto">
            <a:xfrm>
              <a:off x="4610" y="2166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4" name="Rectangle 366"/>
            <p:cNvSpPr>
              <a:spLocks noChangeArrowheads="1"/>
            </p:cNvSpPr>
            <p:nvPr/>
          </p:nvSpPr>
          <p:spPr bwMode="auto">
            <a:xfrm>
              <a:off x="4662" y="219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75" name="Rectangle 367"/>
            <p:cNvSpPr>
              <a:spLocks noChangeArrowheads="1"/>
            </p:cNvSpPr>
            <p:nvPr/>
          </p:nvSpPr>
          <p:spPr bwMode="auto">
            <a:xfrm>
              <a:off x="4610" y="2298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6" name="Rectangle 368"/>
            <p:cNvSpPr>
              <a:spLocks noChangeArrowheads="1"/>
            </p:cNvSpPr>
            <p:nvPr/>
          </p:nvSpPr>
          <p:spPr bwMode="auto">
            <a:xfrm>
              <a:off x="4610" y="2298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7" name="Rectangle 369"/>
            <p:cNvSpPr>
              <a:spLocks noChangeArrowheads="1"/>
            </p:cNvSpPr>
            <p:nvPr/>
          </p:nvSpPr>
          <p:spPr bwMode="auto">
            <a:xfrm>
              <a:off x="4662" y="232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78" name="Rectangle 370"/>
            <p:cNvSpPr>
              <a:spLocks noChangeArrowheads="1"/>
            </p:cNvSpPr>
            <p:nvPr/>
          </p:nvSpPr>
          <p:spPr bwMode="auto">
            <a:xfrm>
              <a:off x="4610" y="2429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9" name="Rectangle 371"/>
            <p:cNvSpPr>
              <a:spLocks noChangeArrowheads="1"/>
            </p:cNvSpPr>
            <p:nvPr/>
          </p:nvSpPr>
          <p:spPr bwMode="auto">
            <a:xfrm>
              <a:off x="4610" y="2429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0" name="Rectangle 372"/>
            <p:cNvSpPr>
              <a:spLocks noChangeArrowheads="1"/>
            </p:cNvSpPr>
            <p:nvPr/>
          </p:nvSpPr>
          <p:spPr bwMode="auto">
            <a:xfrm>
              <a:off x="4662" y="245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81" name="Rectangle 373"/>
            <p:cNvSpPr>
              <a:spLocks noChangeArrowheads="1"/>
            </p:cNvSpPr>
            <p:nvPr/>
          </p:nvSpPr>
          <p:spPr bwMode="auto">
            <a:xfrm>
              <a:off x="4610" y="2561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2" name="Rectangle 374"/>
            <p:cNvSpPr>
              <a:spLocks noChangeArrowheads="1"/>
            </p:cNvSpPr>
            <p:nvPr/>
          </p:nvSpPr>
          <p:spPr bwMode="auto">
            <a:xfrm>
              <a:off x="4610" y="2561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3" name="Rectangle 375"/>
            <p:cNvSpPr>
              <a:spLocks noChangeArrowheads="1"/>
            </p:cNvSpPr>
            <p:nvPr/>
          </p:nvSpPr>
          <p:spPr bwMode="auto">
            <a:xfrm>
              <a:off x="4662" y="258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84" name="Rectangle 376"/>
            <p:cNvSpPr>
              <a:spLocks noChangeArrowheads="1"/>
            </p:cNvSpPr>
            <p:nvPr/>
          </p:nvSpPr>
          <p:spPr bwMode="auto">
            <a:xfrm>
              <a:off x="5058" y="1016"/>
              <a:ext cx="281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5" name="Rectangle 377"/>
            <p:cNvSpPr>
              <a:spLocks noChangeArrowheads="1"/>
            </p:cNvSpPr>
            <p:nvPr/>
          </p:nvSpPr>
          <p:spPr bwMode="auto">
            <a:xfrm>
              <a:off x="5058" y="1016"/>
              <a:ext cx="281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6" name="Rectangle 378"/>
            <p:cNvSpPr>
              <a:spLocks noChangeArrowheads="1"/>
            </p:cNvSpPr>
            <p:nvPr/>
          </p:nvSpPr>
          <p:spPr bwMode="auto">
            <a:xfrm>
              <a:off x="5110" y="104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Term</a:t>
              </a:r>
              <a:endParaRPr lang="en-US"/>
            </a:p>
          </p:txBody>
        </p:sp>
        <p:sp>
          <p:nvSpPr>
            <p:cNvPr id="68987" name="Rectangle 379"/>
            <p:cNvSpPr>
              <a:spLocks noChangeArrowheads="1"/>
            </p:cNvSpPr>
            <p:nvPr/>
          </p:nvSpPr>
          <p:spPr bwMode="auto">
            <a:xfrm>
              <a:off x="5058" y="1244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8" name="Rectangle 380"/>
            <p:cNvSpPr>
              <a:spLocks noChangeArrowheads="1"/>
            </p:cNvSpPr>
            <p:nvPr/>
          </p:nvSpPr>
          <p:spPr bwMode="auto">
            <a:xfrm>
              <a:off x="5058" y="1244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9" name="Rectangle 381"/>
            <p:cNvSpPr>
              <a:spLocks noChangeArrowheads="1"/>
            </p:cNvSpPr>
            <p:nvPr/>
          </p:nvSpPr>
          <p:spPr bwMode="auto">
            <a:xfrm>
              <a:off x="5110" y="1270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0" name="Rectangle 382"/>
            <p:cNvSpPr>
              <a:spLocks noChangeArrowheads="1"/>
            </p:cNvSpPr>
            <p:nvPr/>
          </p:nvSpPr>
          <p:spPr bwMode="auto">
            <a:xfrm>
              <a:off x="5058" y="1376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1" name="Rectangle 383"/>
            <p:cNvSpPr>
              <a:spLocks noChangeArrowheads="1"/>
            </p:cNvSpPr>
            <p:nvPr/>
          </p:nvSpPr>
          <p:spPr bwMode="auto">
            <a:xfrm>
              <a:off x="5058" y="1376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2" name="Rectangle 384"/>
            <p:cNvSpPr>
              <a:spLocks noChangeArrowheads="1"/>
            </p:cNvSpPr>
            <p:nvPr/>
          </p:nvSpPr>
          <p:spPr bwMode="auto">
            <a:xfrm>
              <a:off x="5110" y="140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3" name="Rectangle 385"/>
            <p:cNvSpPr>
              <a:spLocks noChangeArrowheads="1"/>
            </p:cNvSpPr>
            <p:nvPr/>
          </p:nvSpPr>
          <p:spPr bwMode="auto">
            <a:xfrm>
              <a:off x="5058" y="1507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4" name="Rectangle 386"/>
            <p:cNvSpPr>
              <a:spLocks noChangeArrowheads="1"/>
            </p:cNvSpPr>
            <p:nvPr/>
          </p:nvSpPr>
          <p:spPr bwMode="auto">
            <a:xfrm>
              <a:off x="5058" y="1507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5" name="Rectangle 387"/>
            <p:cNvSpPr>
              <a:spLocks noChangeArrowheads="1"/>
            </p:cNvSpPr>
            <p:nvPr/>
          </p:nvSpPr>
          <p:spPr bwMode="auto">
            <a:xfrm>
              <a:off x="5110" y="153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6" name="Rectangle 388"/>
            <p:cNvSpPr>
              <a:spLocks noChangeArrowheads="1"/>
            </p:cNvSpPr>
            <p:nvPr/>
          </p:nvSpPr>
          <p:spPr bwMode="auto">
            <a:xfrm>
              <a:off x="5058" y="1639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7" name="Rectangle 389"/>
            <p:cNvSpPr>
              <a:spLocks noChangeArrowheads="1"/>
            </p:cNvSpPr>
            <p:nvPr/>
          </p:nvSpPr>
          <p:spPr bwMode="auto">
            <a:xfrm>
              <a:off x="5058" y="1639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8" name="Rectangle 390"/>
            <p:cNvSpPr>
              <a:spLocks noChangeArrowheads="1"/>
            </p:cNvSpPr>
            <p:nvPr/>
          </p:nvSpPr>
          <p:spPr bwMode="auto">
            <a:xfrm>
              <a:off x="5110" y="1665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9" name="Rectangle 391"/>
            <p:cNvSpPr>
              <a:spLocks noChangeArrowheads="1"/>
            </p:cNvSpPr>
            <p:nvPr/>
          </p:nvSpPr>
          <p:spPr bwMode="auto">
            <a:xfrm>
              <a:off x="5058" y="1771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0" name="Rectangle 392"/>
            <p:cNvSpPr>
              <a:spLocks noChangeArrowheads="1"/>
            </p:cNvSpPr>
            <p:nvPr/>
          </p:nvSpPr>
          <p:spPr bwMode="auto">
            <a:xfrm>
              <a:off x="5058" y="1771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1" name="Rectangle 393"/>
            <p:cNvSpPr>
              <a:spLocks noChangeArrowheads="1"/>
            </p:cNvSpPr>
            <p:nvPr/>
          </p:nvSpPr>
          <p:spPr bwMode="auto">
            <a:xfrm>
              <a:off x="5110" y="179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2" name="Rectangle 394"/>
            <p:cNvSpPr>
              <a:spLocks noChangeArrowheads="1"/>
            </p:cNvSpPr>
            <p:nvPr/>
          </p:nvSpPr>
          <p:spPr bwMode="auto">
            <a:xfrm>
              <a:off x="5058" y="1902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3" name="Rectangle 395"/>
            <p:cNvSpPr>
              <a:spLocks noChangeArrowheads="1"/>
            </p:cNvSpPr>
            <p:nvPr/>
          </p:nvSpPr>
          <p:spPr bwMode="auto">
            <a:xfrm>
              <a:off x="5058" y="1902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4" name="Rectangle 396"/>
            <p:cNvSpPr>
              <a:spLocks noChangeArrowheads="1"/>
            </p:cNvSpPr>
            <p:nvPr/>
          </p:nvSpPr>
          <p:spPr bwMode="auto">
            <a:xfrm>
              <a:off x="5110" y="1929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5" name="Rectangle 397"/>
            <p:cNvSpPr>
              <a:spLocks noChangeArrowheads="1"/>
            </p:cNvSpPr>
            <p:nvPr/>
          </p:nvSpPr>
          <p:spPr bwMode="auto">
            <a:xfrm>
              <a:off x="5058" y="2034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6" name="Rectangle 398"/>
            <p:cNvSpPr>
              <a:spLocks noChangeArrowheads="1"/>
            </p:cNvSpPr>
            <p:nvPr/>
          </p:nvSpPr>
          <p:spPr bwMode="auto">
            <a:xfrm>
              <a:off x="5058" y="2034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7" name="Rectangle 399"/>
            <p:cNvSpPr>
              <a:spLocks noChangeArrowheads="1"/>
            </p:cNvSpPr>
            <p:nvPr/>
          </p:nvSpPr>
          <p:spPr bwMode="auto">
            <a:xfrm>
              <a:off x="5110" y="2061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8" name="Rectangle 400"/>
            <p:cNvSpPr>
              <a:spLocks noChangeArrowheads="1"/>
            </p:cNvSpPr>
            <p:nvPr/>
          </p:nvSpPr>
          <p:spPr bwMode="auto">
            <a:xfrm>
              <a:off x="5058" y="2166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9" name="Rectangle 401"/>
            <p:cNvSpPr>
              <a:spLocks noChangeArrowheads="1"/>
            </p:cNvSpPr>
            <p:nvPr/>
          </p:nvSpPr>
          <p:spPr bwMode="auto">
            <a:xfrm>
              <a:off x="5058" y="2166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0" name="Rectangle 402"/>
            <p:cNvSpPr>
              <a:spLocks noChangeArrowheads="1"/>
            </p:cNvSpPr>
            <p:nvPr/>
          </p:nvSpPr>
          <p:spPr bwMode="auto">
            <a:xfrm>
              <a:off x="5110" y="219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1" name="Rectangle 403"/>
            <p:cNvSpPr>
              <a:spLocks noChangeArrowheads="1"/>
            </p:cNvSpPr>
            <p:nvPr/>
          </p:nvSpPr>
          <p:spPr bwMode="auto">
            <a:xfrm>
              <a:off x="5058" y="2298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2" name="Rectangle 404"/>
            <p:cNvSpPr>
              <a:spLocks noChangeArrowheads="1"/>
            </p:cNvSpPr>
            <p:nvPr/>
          </p:nvSpPr>
          <p:spPr bwMode="auto">
            <a:xfrm>
              <a:off x="5058" y="2298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3" name="Rectangle 405"/>
            <p:cNvSpPr>
              <a:spLocks noChangeArrowheads="1"/>
            </p:cNvSpPr>
            <p:nvPr/>
          </p:nvSpPr>
          <p:spPr bwMode="auto">
            <a:xfrm>
              <a:off x="5110" y="232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4" name="Rectangle 406"/>
            <p:cNvSpPr>
              <a:spLocks noChangeArrowheads="1"/>
            </p:cNvSpPr>
            <p:nvPr/>
          </p:nvSpPr>
          <p:spPr bwMode="auto">
            <a:xfrm>
              <a:off x="5058" y="2429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5" name="Rectangle 407"/>
            <p:cNvSpPr>
              <a:spLocks noChangeArrowheads="1"/>
            </p:cNvSpPr>
            <p:nvPr/>
          </p:nvSpPr>
          <p:spPr bwMode="auto">
            <a:xfrm>
              <a:off x="5058" y="2429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09"/>
          <p:cNvGrpSpPr>
            <a:grpSpLocks/>
          </p:cNvGrpSpPr>
          <p:nvPr/>
        </p:nvGrpSpPr>
        <p:grpSpPr bwMode="auto">
          <a:xfrm>
            <a:off x="139700" y="1612900"/>
            <a:ext cx="8850313" cy="4124325"/>
            <a:chOff x="88" y="1016"/>
            <a:chExt cx="5575" cy="2598"/>
          </a:xfrm>
        </p:grpSpPr>
        <p:sp>
          <p:nvSpPr>
            <p:cNvPr id="69017" name="Rectangle 409"/>
            <p:cNvSpPr>
              <a:spLocks noChangeArrowheads="1"/>
            </p:cNvSpPr>
            <p:nvPr/>
          </p:nvSpPr>
          <p:spPr bwMode="auto">
            <a:xfrm>
              <a:off x="5110" y="2456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8" name="Rectangle 410"/>
            <p:cNvSpPr>
              <a:spLocks noChangeArrowheads="1"/>
            </p:cNvSpPr>
            <p:nvPr/>
          </p:nvSpPr>
          <p:spPr bwMode="auto">
            <a:xfrm>
              <a:off x="5058" y="2561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9" name="Rectangle 411"/>
            <p:cNvSpPr>
              <a:spLocks noChangeArrowheads="1"/>
            </p:cNvSpPr>
            <p:nvPr/>
          </p:nvSpPr>
          <p:spPr bwMode="auto">
            <a:xfrm>
              <a:off x="5058" y="2561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0" name="Rectangle 412"/>
            <p:cNvSpPr>
              <a:spLocks noChangeArrowheads="1"/>
            </p:cNvSpPr>
            <p:nvPr/>
          </p:nvSpPr>
          <p:spPr bwMode="auto">
            <a:xfrm>
              <a:off x="5110" y="258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21" name="Rectangle 413"/>
            <p:cNvSpPr>
              <a:spLocks noChangeArrowheads="1"/>
            </p:cNvSpPr>
            <p:nvPr/>
          </p:nvSpPr>
          <p:spPr bwMode="auto">
            <a:xfrm>
              <a:off x="5339" y="1016"/>
              <a:ext cx="324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2" name="Rectangle 414"/>
            <p:cNvSpPr>
              <a:spLocks noChangeArrowheads="1"/>
            </p:cNvSpPr>
            <p:nvPr/>
          </p:nvSpPr>
          <p:spPr bwMode="auto">
            <a:xfrm>
              <a:off x="5339" y="1016"/>
              <a:ext cx="324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3" name="Rectangle 415"/>
            <p:cNvSpPr>
              <a:spLocks noChangeArrowheads="1"/>
            </p:cNvSpPr>
            <p:nvPr/>
          </p:nvSpPr>
          <p:spPr bwMode="auto">
            <a:xfrm>
              <a:off x="5391" y="1042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Grade</a:t>
              </a:r>
              <a:endParaRPr lang="en-US"/>
            </a:p>
          </p:txBody>
        </p:sp>
        <p:sp>
          <p:nvSpPr>
            <p:cNvPr id="69024" name="Rectangle 416"/>
            <p:cNvSpPr>
              <a:spLocks noChangeArrowheads="1"/>
            </p:cNvSpPr>
            <p:nvPr/>
          </p:nvSpPr>
          <p:spPr bwMode="auto">
            <a:xfrm>
              <a:off x="5339" y="1244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5" name="Rectangle 417"/>
            <p:cNvSpPr>
              <a:spLocks noChangeArrowheads="1"/>
            </p:cNvSpPr>
            <p:nvPr/>
          </p:nvSpPr>
          <p:spPr bwMode="auto">
            <a:xfrm>
              <a:off x="5339" y="1244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6" name="Rectangle 418"/>
            <p:cNvSpPr>
              <a:spLocks noChangeArrowheads="1"/>
            </p:cNvSpPr>
            <p:nvPr/>
          </p:nvSpPr>
          <p:spPr bwMode="auto">
            <a:xfrm>
              <a:off x="5391" y="1270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27" name="Rectangle 419"/>
            <p:cNvSpPr>
              <a:spLocks noChangeArrowheads="1"/>
            </p:cNvSpPr>
            <p:nvPr/>
          </p:nvSpPr>
          <p:spPr bwMode="auto">
            <a:xfrm>
              <a:off x="5339" y="1376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8" name="Rectangle 420"/>
            <p:cNvSpPr>
              <a:spLocks noChangeArrowheads="1"/>
            </p:cNvSpPr>
            <p:nvPr/>
          </p:nvSpPr>
          <p:spPr bwMode="auto">
            <a:xfrm>
              <a:off x="5339" y="1376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9" name="Rectangle 421"/>
            <p:cNvSpPr>
              <a:spLocks noChangeArrowheads="1"/>
            </p:cNvSpPr>
            <p:nvPr/>
          </p:nvSpPr>
          <p:spPr bwMode="auto">
            <a:xfrm>
              <a:off x="5391" y="1402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30" name="Rectangle 422"/>
            <p:cNvSpPr>
              <a:spLocks noChangeArrowheads="1"/>
            </p:cNvSpPr>
            <p:nvPr/>
          </p:nvSpPr>
          <p:spPr bwMode="auto">
            <a:xfrm>
              <a:off x="5339" y="1507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1" name="Rectangle 423"/>
            <p:cNvSpPr>
              <a:spLocks noChangeArrowheads="1"/>
            </p:cNvSpPr>
            <p:nvPr/>
          </p:nvSpPr>
          <p:spPr bwMode="auto">
            <a:xfrm>
              <a:off x="5339" y="1507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2" name="Rectangle 424"/>
            <p:cNvSpPr>
              <a:spLocks noChangeArrowheads="1"/>
            </p:cNvSpPr>
            <p:nvPr/>
          </p:nvSpPr>
          <p:spPr bwMode="auto">
            <a:xfrm>
              <a:off x="5391" y="1534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33" name="Rectangle 425"/>
            <p:cNvSpPr>
              <a:spLocks noChangeArrowheads="1"/>
            </p:cNvSpPr>
            <p:nvPr/>
          </p:nvSpPr>
          <p:spPr bwMode="auto">
            <a:xfrm>
              <a:off x="5475" y="1534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34" name="Rectangle 426"/>
            <p:cNvSpPr>
              <a:spLocks noChangeArrowheads="1"/>
            </p:cNvSpPr>
            <p:nvPr/>
          </p:nvSpPr>
          <p:spPr bwMode="auto">
            <a:xfrm>
              <a:off x="5339" y="1639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5" name="Rectangle 427"/>
            <p:cNvSpPr>
              <a:spLocks noChangeArrowheads="1"/>
            </p:cNvSpPr>
            <p:nvPr/>
          </p:nvSpPr>
          <p:spPr bwMode="auto">
            <a:xfrm>
              <a:off x="5339" y="1639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6" name="Rectangle 428"/>
            <p:cNvSpPr>
              <a:spLocks noChangeArrowheads="1"/>
            </p:cNvSpPr>
            <p:nvPr/>
          </p:nvSpPr>
          <p:spPr bwMode="auto">
            <a:xfrm>
              <a:off x="5391" y="1665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37" name="Rectangle 429"/>
            <p:cNvSpPr>
              <a:spLocks noChangeArrowheads="1"/>
            </p:cNvSpPr>
            <p:nvPr/>
          </p:nvSpPr>
          <p:spPr bwMode="auto">
            <a:xfrm>
              <a:off x="5475" y="1665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38" name="Rectangle 430"/>
            <p:cNvSpPr>
              <a:spLocks noChangeArrowheads="1"/>
            </p:cNvSpPr>
            <p:nvPr/>
          </p:nvSpPr>
          <p:spPr bwMode="auto">
            <a:xfrm>
              <a:off x="5339" y="1771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9" name="Rectangle 431"/>
            <p:cNvSpPr>
              <a:spLocks noChangeArrowheads="1"/>
            </p:cNvSpPr>
            <p:nvPr/>
          </p:nvSpPr>
          <p:spPr bwMode="auto">
            <a:xfrm>
              <a:off x="5339" y="1771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0" name="Rectangle 432"/>
            <p:cNvSpPr>
              <a:spLocks noChangeArrowheads="1"/>
            </p:cNvSpPr>
            <p:nvPr/>
          </p:nvSpPr>
          <p:spPr bwMode="auto">
            <a:xfrm>
              <a:off x="5391" y="1797"/>
              <a:ext cx="9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69041" name="Rectangle 433"/>
            <p:cNvSpPr>
              <a:spLocks noChangeArrowheads="1"/>
            </p:cNvSpPr>
            <p:nvPr/>
          </p:nvSpPr>
          <p:spPr bwMode="auto">
            <a:xfrm>
              <a:off x="5484" y="1797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42" name="Rectangle 434"/>
            <p:cNvSpPr>
              <a:spLocks noChangeArrowheads="1"/>
            </p:cNvSpPr>
            <p:nvPr/>
          </p:nvSpPr>
          <p:spPr bwMode="auto">
            <a:xfrm>
              <a:off x="5339" y="1902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3" name="Rectangle 435"/>
            <p:cNvSpPr>
              <a:spLocks noChangeArrowheads="1"/>
            </p:cNvSpPr>
            <p:nvPr/>
          </p:nvSpPr>
          <p:spPr bwMode="auto">
            <a:xfrm>
              <a:off x="5339" y="1902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4" name="Rectangle 436"/>
            <p:cNvSpPr>
              <a:spLocks noChangeArrowheads="1"/>
            </p:cNvSpPr>
            <p:nvPr/>
          </p:nvSpPr>
          <p:spPr bwMode="auto">
            <a:xfrm>
              <a:off x="5391" y="1929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45" name="Rectangle 437"/>
            <p:cNvSpPr>
              <a:spLocks noChangeArrowheads="1"/>
            </p:cNvSpPr>
            <p:nvPr/>
          </p:nvSpPr>
          <p:spPr bwMode="auto">
            <a:xfrm>
              <a:off x="5339" y="2034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6" name="Rectangle 438"/>
            <p:cNvSpPr>
              <a:spLocks noChangeArrowheads="1"/>
            </p:cNvSpPr>
            <p:nvPr/>
          </p:nvSpPr>
          <p:spPr bwMode="auto">
            <a:xfrm>
              <a:off x="5339" y="2034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7" name="Rectangle 439"/>
            <p:cNvSpPr>
              <a:spLocks noChangeArrowheads="1"/>
            </p:cNvSpPr>
            <p:nvPr/>
          </p:nvSpPr>
          <p:spPr bwMode="auto">
            <a:xfrm>
              <a:off x="5391" y="2061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48" name="Rectangle 440"/>
            <p:cNvSpPr>
              <a:spLocks noChangeArrowheads="1"/>
            </p:cNvSpPr>
            <p:nvPr/>
          </p:nvSpPr>
          <p:spPr bwMode="auto">
            <a:xfrm>
              <a:off x="5475" y="2061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49" name="Rectangle 441"/>
            <p:cNvSpPr>
              <a:spLocks noChangeArrowheads="1"/>
            </p:cNvSpPr>
            <p:nvPr/>
          </p:nvSpPr>
          <p:spPr bwMode="auto">
            <a:xfrm>
              <a:off x="5339" y="2166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0" name="Rectangle 442"/>
            <p:cNvSpPr>
              <a:spLocks noChangeArrowheads="1"/>
            </p:cNvSpPr>
            <p:nvPr/>
          </p:nvSpPr>
          <p:spPr bwMode="auto">
            <a:xfrm>
              <a:off x="5339" y="2166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1" name="Rectangle 443"/>
            <p:cNvSpPr>
              <a:spLocks noChangeArrowheads="1"/>
            </p:cNvSpPr>
            <p:nvPr/>
          </p:nvSpPr>
          <p:spPr bwMode="auto">
            <a:xfrm>
              <a:off x="5391" y="2192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52" name="Rectangle 444"/>
            <p:cNvSpPr>
              <a:spLocks noChangeArrowheads="1"/>
            </p:cNvSpPr>
            <p:nvPr/>
          </p:nvSpPr>
          <p:spPr bwMode="auto">
            <a:xfrm>
              <a:off x="5475" y="2192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53" name="Rectangle 445"/>
            <p:cNvSpPr>
              <a:spLocks noChangeArrowheads="1"/>
            </p:cNvSpPr>
            <p:nvPr/>
          </p:nvSpPr>
          <p:spPr bwMode="auto">
            <a:xfrm>
              <a:off x="5339" y="2298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4" name="Rectangle 446"/>
            <p:cNvSpPr>
              <a:spLocks noChangeArrowheads="1"/>
            </p:cNvSpPr>
            <p:nvPr/>
          </p:nvSpPr>
          <p:spPr bwMode="auto">
            <a:xfrm>
              <a:off x="5339" y="2298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5" name="Rectangle 447"/>
            <p:cNvSpPr>
              <a:spLocks noChangeArrowheads="1"/>
            </p:cNvSpPr>
            <p:nvPr/>
          </p:nvSpPr>
          <p:spPr bwMode="auto">
            <a:xfrm>
              <a:off x="5391" y="2324"/>
              <a:ext cx="9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69056" name="Rectangle 448"/>
            <p:cNvSpPr>
              <a:spLocks noChangeArrowheads="1"/>
            </p:cNvSpPr>
            <p:nvPr/>
          </p:nvSpPr>
          <p:spPr bwMode="auto">
            <a:xfrm>
              <a:off x="5484" y="2324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57" name="Rectangle 449"/>
            <p:cNvSpPr>
              <a:spLocks noChangeArrowheads="1"/>
            </p:cNvSpPr>
            <p:nvPr/>
          </p:nvSpPr>
          <p:spPr bwMode="auto">
            <a:xfrm>
              <a:off x="5339" y="2429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8" name="Rectangle 450"/>
            <p:cNvSpPr>
              <a:spLocks noChangeArrowheads="1"/>
            </p:cNvSpPr>
            <p:nvPr/>
          </p:nvSpPr>
          <p:spPr bwMode="auto">
            <a:xfrm>
              <a:off x="5339" y="2429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9" name="Rectangle 451"/>
            <p:cNvSpPr>
              <a:spLocks noChangeArrowheads="1"/>
            </p:cNvSpPr>
            <p:nvPr/>
          </p:nvSpPr>
          <p:spPr bwMode="auto">
            <a:xfrm>
              <a:off x="5391" y="2456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60" name="Rectangle 452"/>
            <p:cNvSpPr>
              <a:spLocks noChangeArrowheads="1"/>
            </p:cNvSpPr>
            <p:nvPr/>
          </p:nvSpPr>
          <p:spPr bwMode="auto">
            <a:xfrm>
              <a:off x="5475" y="2456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61" name="Rectangle 453"/>
            <p:cNvSpPr>
              <a:spLocks noChangeArrowheads="1"/>
            </p:cNvSpPr>
            <p:nvPr/>
          </p:nvSpPr>
          <p:spPr bwMode="auto">
            <a:xfrm>
              <a:off x="5339" y="2561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2" name="Rectangle 454"/>
            <p:cNvSpPr>
              <a:spLocks noChangeArrowheads="1"/>
            </p:cNvSpPr>
            <p:nvPr/>
          </p:nvSpPr>
          <p:spPr bwMode="auto">
            <a:xfrm>
              <a:off x="5339" y="2561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3" name="Rectangle 455"/>
            <p:cNvSpPr>
              <a:spLocks noChangeArrowheads="1"/>
            </p:cNvSpPr>
            <p:nvPr/>
          </p:nvSpPr>
          <p:spPr bwMode="auto">
            <a:xfrm>
              <a:off x="5391" y="2587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64" name="Rectangle 456"/>
            <p:cNvSpPr>
              <a:spLocks noChangeArrowheads="1"/>
            </p:cNvSpPr>
            <p:nvPr/>
          </p:nvSpPr>
          <p:spPr bwMode="auto">
            <a:xfrm>
              <a:off x="5475" y="2587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65" name="Rectangle 457"/>
            <p:cNvSpPr>
              <a:spLocks noChangeArrowheads="1"/>
            </p:cNvSpPr>
            <p:nvPr/>
          </p:nvSpPr>
          <p:spPr bwMode="auto">
            <a:xfrm>
              <a:off x="88" y="2693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6" name="Rectangle 458"/>
            <p:cNvSpPr>
              <a:spLocks noChangeArrowheads="1"/>
            </p:cNvSpPr>
            <p:nvPr/>
          </p:nvSpPr>
          <p:spPr bwMode="auto">
            <a:xfrm>
              <a:off x="88" y="2693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7" name="Rectangle 459"/>
            <p:cNvSpPr>
              <a:spLocks noChangeArrowheads="1"/>
            </p:cNvSpPr>
            <p:nvPr/>
          </p:nvSpPr>
          <p:spPr bwMode="auto">
            <a:xfrm>
              <a:off x="474" y="2693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8" name="Rectangle 460"/>
            <p:cNvSpPr>
              <a:spLocks noChangeArrowheads="1"/>
            </p:cNvSpPr>
            <p:nvPr/>
          </p:nvSpPr>
          <p:spPr bwMode="auto">
            <a:xfrm>
              <a:off x="474" y="2693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9" name="Rectangle 461"/>
            <p:cNvSpPr>
              <a:spLocks noChangeArrowheads="1"/>
            </p:cNvSpPr>
            <p:nvPr/>
          </p:nvSpPr>
          <p:spPr bwMode="auto">
            <a:xfrm>
              <a:off x="1080" y="2693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0" name="Rectangle 462"/>
            <p:cNvSpPr>
              <a:spLocks noChangeArrowheads="1"/>
            </p:cNvSpPr>
            <p:nvPr/>
          </p:nvSpPr>
          <p:spPr bwMode="auto">
            <a:xfrm>
              <a:off x="1080" y="2693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1" name="Rectangle 463"/>
            <p:cNvSpPr>
              <a:spLocks noChangeArrowheads="1"/>
            </p:cNvSpPr>
            <p:nvPr/>
          </p:nvSpPr>
          <p:spPr bwMode="auto">
            <a:xfrm>
              <a:off x="1844" y="2693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2" name="Rectangle 464"/>
            <p:cNvSpPr>
              <a:spLocks noChangeArrowheads="1"/>
            </p:cNvSpPr>
            <p:nvPr/>
          </p:nvSpPr>
          <p:spPr bwMode="auto">
            <a:xfrm>
              <a:off x="1844" y="2693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3" name="Rectangle 465"/>
            <p:cNvSpPr>
              <a:spLocks noChangeArrowheads="1"/>
            </p:cNvSpPr>
            <p:nvPr/>
          </p:nvSpPr>
          <p:spPr bwMode="auto">
            <a:xfrm>
              <a:off x="2160" y="2693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4" name="Rectangle 466"/>
            <p:cNvSpPr>
              <a:spLocks noChangeArrowheads="1"/>
            </p:cNvSpPr>
            <p:nvPr/>
          </p:nvSpPr>
          <p:spPr bwMode="auto">
            <a:xfrm>
              <a:off x="2160" y="2693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5" name="Rectangle 467"/>
            <p:cNvSpPr>
              <a:spLocks noChangeArrowheads="1"/>
            </p:cNvSpPr>
            <p:nvPr/>
          </p:nvSpPr>
          <p:spPr bwMode="auto">
            <a:xfrm>
              <a:off x="2590" y="2693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6" name="Rectangle 468"/>
            <p:cNvSpPr>
              <a:spLocks noChangeArrowheads="1"/>
            </p:cNvSpPr>
            <p:nvPr/>
          </p:nvSpPr>
          <p:spPr bwMode="auto">
            <a:xfrm>
              <a:off x="2590" y="2693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7" name="Rectangle 469"/>
            <p:cNvSpPr>
              <a:spLocks noChangeArrowheads="1"/>
            </p:cNvSpPr>
            <p:nvPr/>
          </p:nvSpPr>
          <p:spPr bwMode="auto">
            <a:xfrm>
              <a:off x="2985" y="2693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8" name="Rectangle 470"/>
            <p:cNvSpPr>
              <a:spLocks noChangeArrowheads="1"/>
            </p:cNvSpPr>
            <p:nvPr/>
          </p:nvSpPr>
          <p:spPr bwMode="auto">
            <a:xfrm>
              <a:off x="2985" y="2693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9" name="Rectangle 471"/>
            <p:cNvSpPr>
              <a:spLocks noChangeArrowheads="1"/>
            </p:cNvSpPr>
            <p:nvPr/>
          </p:nvSpPr>
          <p:spPr bwMode="auto">
            <a:xfrm>
              <a:off x="3565" y="2693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80" name="Rectangle 472"/>
            <p:cNvSpPr>
              <a:spLocks noChangeArrowheads="1"/>
            </p:cNvSpPr>
            <p:nvPr/>
          </p:nvSpPr>
          <p:spPr bwMode="auto">
            <a:xfrm>
              <a:off x="3565" y="2693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81" name="Rectangle 473"/>
            <p:cNvSpPr>
              <a:spLocks noChangeArrowheads="1"/>
            </p:cNvSpPr>
            <p:nvPr/>
          </p:nvSpPr>
          <p:spPr bwMode="auto">
            <a:xfrm>
              <a:off x="132" y="2719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082" name="Rectangle 474"/>
            <p:cNvSpPr>
              <a:spLocks noChangeArrowheads="1"/>
            </p:cNvSpPr>
            <p:nvPr/>
          </p:nvSpPr>
          <p:spPr bwMode="auto">
            <a:xfrm>
              <a:off x="527" y="2719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9083" name="Rectangle 475"/>
            <p:cNvSpPr>
              <a:spLocks noChangeArrowheads="1"/>
            </p:cNvSpPr>
            <p:nvPr/>
          </p:nvSpPr>
          <p:spPr bwMode="auto">
            <a:xfrm>
              <a:off x="1133" y="2719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9084" name="Rectangle 476"/>
            <p:cNvSpPr>
              <a:spLocks noChangeArrowheads="1"/>
            </p:cNvSpPr>
            <p:nvPr/>
          </p:nvSpPr>
          <p:spPr bwMode="auto">
            <a:xfrm>
              <a:off x="1870" y="2719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9085" name="Rectangle 477"/>
            <p:cNvSpPr>
              <a:spLocks noChangeArrowheads="1"/>
            </p:cNvSpPr>
            <p:nvPr/>
          </p:nvSpPr>
          <p:spPr bwMode="auto">
            <a:xfrm>
              <a:off x="2213" y="271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9086" name="Rectangle 478"/>
            <p:cNvSpPr>
              <a:spLocks noChangeArrowheads="1"/>
            </p:cNvSpPr>
            <p:nvPr/>
          </p:nvSpPr>
          <p:spPr bwMode="auto">
            <a:xfrm>
              <a:off x="2643" y="2719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087" name="Rectangle 479"/>
            <p:cNvSpPr>
              <a:spLocks noChangeArrowheads="1"/>
            </p:cNvSpPr>
            <p:nvPr/>
          </p:nvSpPr>
          <p:spPr bwMode="auto">
            <a:xfrm>
              <a:off x="3038" y="2719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9088" name="Rectangle 480"/>
            <p:cNvSpPr>
              <a:spLocks noChangeArrowheads="1"/>
            </p:cNvSpPr>
            <p:nvPr/>
          </p:nvSpPr>
          <p:spPr bwMode="auto">
            <a:xfrm>
              <a:off x="3618" y="2719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9089" name="Rectangle 481"/>
            <p:cNvSpPr>
              <a:spLocks noChangeArrowheads="1"/>
            </p:cNvSpPr>
            <p:nvPr/>
          </p:nvSpPr>
          <p:spPr bwMode="auto">
            <a:xfrm>
              <a:off x="88" y="282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0" name="Rectangle 482"/>
            <p:cNvSpPr>
              <a:spLocks noChangeArrowheads="1"/>
            </p:cNvSpPr>
            <p:nvPr/>
          </p:nvSpPr>
          <p:spPr bwMode="auto">
            <a:xfrm>
              <a:off x="88" y="282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1" name="Rectangle 483"/>
            <p:cNvSpPr>
              <a:spLocks noChangeArrowheads="1"/>
            </p:cNvSpPr>
            <p:nvPr/>
          </p:nvSpPr>
          <p:spPr bwMode="auto">
            <a:xfrm>
              <a:off x="474" y="282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2" name="Rectangle 484"/>
            <p:cNvSpPr>
              <a:spLocks noChangeArrowheads="1"/>
            </p:cNvSpPr>
            <p:nvPr/>
          </p:nvSpPr>
          <p:spPr bwMode="auto">
            <a:xfrm>
              <a:off x="474" y="282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3" name="Rectangle 485"/>
            <p:cNvSpPr>
              <a:spLocks noChangeArrowheads="1"/>
            </p:cNvSpPr>
            <p:nvPr/>
          </p:nvSpPr>
          <p:spPr bwMode="auto">
            <a:xfrm>
              <a:off x="1080" y="282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4" name="Rectangle 486"/>
            <p:cNvSpPr>
              <a:spLocks noChangeArrowheads="1"/>
            </p:cNvSpPr>
            <p:nvPr/>
          </p:nvSpPr>
          <p:spPr bwMode="auto">
            <a:xfrm>
              <a:off x="1080" y="282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5" name="Rectangle 487"/>
            <p:cNvSpPr>
              <a:spLocks noChangeArrowheads="1"/>
            </p:cNvSpPr>
            <p:nvPr/>
          </p:nvSpPr>
          <p:spPr bwMode="auto">
            <a:xfrm>
              <a:off x="1844" y="282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6" name="Rectangle 488"/>
            <p:cNvSpPr>
              <a:spLocks noChangeArrowheads="1"/>
            </p:cNvSpPr>
            <p:nvPr/>
          </p:nvSpPr>
          <p:spPr bwMode="auto">
            <a:xfrm>
              <a:off x="1844" y="282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7" name="Rectangle 489"/>
            <p:cNvSpPr>
              <a:spLocks noChangeArrowheads="1"/>
            </p:cNvSpPr>
            <p:nvPr/>
          </p:nvSpPr>
          <p:spPr bwMode="auto">
            <a:xfrm>
              <a:off x="2160" y="282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8" name="Rectangle 490"/>
            <p:cNvSpPr>
              <a:spLocks noChangeArrowheads="1"/>
            </p:cNvSpPr>
            <p:nvPr/>
          </p:nvSpPr>
          <p:spPr bwMode="auto">
            <a:xfrm>
              <a:off x="2160" y="282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9" name="Rectangle 491"/>
            <p:cNvSpPr>
              <a:spLocks noChangeArrowheads="1"/>
            </p:cNvSpPr>
            <p:nvPr/>
          </p:nvSpPr>
          <p:spPr bwMode="auto">
            <a:xfrm>
              <a:off x="2590" y="282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0" name="Rectangle 492"/>
            <p:cNvSpPr>
              <a:spLocks noChangeArrowheads="1"/>
            </p:cNvSpPr>
            <p:nvPr/>
          </p:nvSpPr>
          <p:spPr bwMode="auto">
            <a:xfrm>
              <a:off x="2590" y="282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1" name="Rectangle 493"/>
            <p:cNvSpPr>
              <a:spLocks noChangeArrowheads="1"/>
            </p:cNvSpPr>
            <p:nvPr/>
          </p:nvSpPr>
          <p:spPr bwMode="auto">
            <a:xfrm>
              <a:off x="2985" y="282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2" name="Rectangle 494"/>
            <p:cNvSpPr>
              <a:spLocks noChangeArrowheads="1"/>
            </p:cNvSpPr>
            <p:nvPr/>
          </p:nvSpPr>
          <p:spPr bwMode="auto">
            <a:xfrm>
              <a:off x="2985" y="282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3" name="Rectangle 495"/>
            <p:cNvSpPr>
              <a:spLocks noChangeArrowheads="1"/>
            </p:cNvSpPr>
            <p:nvPr/>
          </p:nvSpPr>
          <p:spPr bwMode="auto">
            <a:xfrm>
              <a:off x="3565" y="282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4" name="Rectangle 496"/>
            <p:cNvSpPr>
              <a:spLocks noChangeArrowheads="1"/>
            </p:cNvSpPr>
            <p:nvPr/>
          </p:nvSpPr>
          <p:spPr bwMode="auto">
            <a:xfrm>
              <a:off x="3565" y="282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5" name="Rectangle 497"/>
            <p:cNvSpPr>
              <a:spLocks noChangeArrowheads="1"/>
            </p:cNvSpPr>
            <p:nvPr/>
          </p:nvSpPr>
          <p:spPr bwMode="auto">
            <a:xfrm>
              <a:off x="132" y="2851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106" name="Rectangle 498"/>
            <p:cNvSpPr>
              <a:spLocks noChangeArrowheads="1"/>
            </p:cNvSpPr>
            <p:nvPr/>
          </p:nvSpPr>
          <p:spPr bwMode="auto">
            <a:xfrm>
              <a:off x="527" y="2851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9107" name="Rectangle 499"/>
            <p:cNvSpPr>
              <a:spLocks noChangeArrowheads="1"/>
            </p:cNvSpPr>
            <p:nvPr/>
          </p:nvSpPr>
          <p:spPr bwMode="auto">
            <a:xfrm>
              <a:off x="1133" y="2851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9108" name="Rectangle 500"/>
            <p:cNvSpPr>
              <a:spLocks noChangeArrowheads="1"/>
            </p:cNvSpPr>
            <p:nvPr/>
          </p:nvSpPr>
          <p:spPr bwMode="auto">
            <a:xfrm>
              <a:off x="1870" y="2851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9109" name="Rectangle 501"/>
            <p:cNvSpPr>
              <a:spLocks noChangeArrowheads="1"/>
            </p:cNvSpPr>
            <p:nvPr/>
          </p:nvSpPr>
          <p:spPr bwMode="auto">
            <a:xfrm>
              <a:off x="2213" y="285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9110" name="Rectangle 502"/>
            <p:cNvSpPr>
              <a:spLocks noChangeArrowheads="1"/>
            </p:cNvSpPr>
            <p:nvPr/>
          </p:nvSpPr>
          <p:spPr bwMode="auto">
            <a:xfrm>
              <a:off x="2643" y="2851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111" name="Rectangle 503"/>
            <p:cNvSpPr>
              <a:spLocks noChangeArrowheads="1"/>
            </p:cNvSpPr>
            <p:nvPr/>
          </p:nvSpPr>
          <p:spPr bwMode="auto">
            <a:xfrm>
              <a:off x="3038" y="2851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9112" name="Rectangle 504"/>
            <p:cNvSpPr>
              <a:spLocks noChangeArrowheads="1"/>
            </p:cNvSpPr>
            <p:nvPr/>
          </p:nvSpPr>
          <p:spPr bwMode="auto">
            <a:xfrm>
              <a:off x="3618" y="2851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9113" name="Rectangle 505"/>
            <p:cNvSpPr>
              <a:spLocks noChangeArrowheads="1"/>
            </p:cNvSpPr>
            <p:nvPr/>
          </p:nvSpPr>
          <p:spPr bwMode="auto">
            <a:xfrm>
              <a:off x="88" y="2956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4" name="Rectangle 506"/>
            <p:cNvSpPr>
              <a:spLocks noChangeArrowheads="1"/>
            </p:cNvSpPr>
            <p:nvPr/>
          </p:nvSpPr>
          <p:spPr bwMode="auto">
            <a:xfrm>
              <a:off x="88" y="2956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5" name="Rectangle 507"/>
            <p:cNvSpPr>
              <a:spLocks noChangeArrowheads="1"/>
            </p:cNvSpPr>
            <p:nvPr/>
          </p:nvSpPr>
          <p:spPr bwMode="auto">
            <a:xfrm>
              <a:off x="474" y="2956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6" name="Rectangle 508"/>
            <p:cNvSpPr>
              <a:spLocks noChangeArrowheads="1"/>
            </p:cNvSpPr>
            <p:nvPr/>
          </p:nvSpPr>
          <p:spPr bwMode="auto">
            <a:xfrm>
              <a:off x="474" y="2956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7" name="Rectangle 509"/>
            <p:cNvSpPr>
              <a:spLocks noChangeArrowheads="1"/>
            </p:cNvSpPr>
            <p:nvPr/>
          </p:nvSpPr>
          <p:spPr bwMode="auto">
            <a:xfrm>
              <a:off x="1080" y="2956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8" name="Rectangle 510"/>
            <p:cNvSpPr>
              <a:spLocks noChangeArrowheads="1"/>
            </p:cNvSpPr>
            <p:nvPr/>
          </p:nvSpPr>
          <p:spPr bwMode="auto">
            <a:xfrm>
              <a:off x="1080" y="2956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9" name="Rectangle 511"/>
            <p:cNvSpPr>
              <a:spLocks noChangeArrowheads="1"/>
            </p:cNvSpPr>
            <p:nvPr/>
          </p:nvSpPr>
          <p:spPr bwMode="auto">
            <a:xfrm>
              <a:off x="1844" y="2956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0" name="Rectangle 512"/>
            <p:cNvSpPr>
              <a:spLocks noChangeArrowheads="1"/>
            </p:cNvSpPr>
            <p:nvPr/>
          </p:nvSpPr>
          <p:spPr bwMode="auto">
            <a:xfrm>
              <a:off x="1844" y="2956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1" name="Rectangle 513"/>
            <p:cNvSpPr>
              <a:spLocks noChangeArrowheads="1"/>
            </p:cNvSpPr>
            <p:nvPr/>
          </p:nvSpPr>
          <p:spPr bwMode="auto">
            <a:xfrm>
              <a:off x="2160" y="2956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2" name="Rectangle 514"/>
            <p:cNvSpPr>
              <a:spLocks noChangeArrowheads="1"/>
            </p:cNvSpPr>
            <p:nvPr/>
          </p:nvSpPr>
          <p:spPr bwMode="auto">
            <a:xfrm>
              <a:off x="2160" y="2956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3" name="Rectangle 515"/>
            <p:cNvSpPr>
              <a:spLocks noChangeArrowheads="1"/>
            </p:cNvSpPr>
            <p:nvPr/>
          </p:nvSpPr>
          <p:spPr bwMode="auto">
            <a:xfrm>
              <a:off x="2590" y="2956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4" name="Rectangle 516"/>
            <p:cNvSpPr>
              <a:spLocks noChangeArrowheads="1"/>
            </p:cNvSpPr>
            <p:nvPr/>
          </p:nvSpPr>
          <p:spPr bwMode="auto">
            <a:xfrm>
              <a:off x="2590" y="2956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5" name="Rectangle 517"/>
            <p:cNvSpPr>
              <a:spLocks noChangeArrowheads="1"/>
            </p:cNvSpPr>
            <p:nvPr/>
          </p:nvSpPr>
          <p:spPr bwMode="auto">
            <a:xfrm>
              <a:off x="2985" y="2956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6" name="Rectangle 518"/>
            <p:cNvSpPr>
              <a:spLocks noChangeArrowheads="1"/>
            </p:cNvSpPr>
            <p:nvPr/>
          </p:nvSpPr>
          <p:spPr bwMode="auto">
            <a:xfrm>
              <a:off x="2985" y="2956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7" name="Rectangle 519"/>
            <p:cNvSpPr>
              <a:spLocks noChangeArrowheads="1"/>
            </p:cNvSpPr>
            <p:nvPr/>
          </p:nvSpPr>
          <p:spPr bwMode="auto">
            <a:xfrm>
              <a:off x="3565" y="2956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8" name="Rectangle 520"/>
            <p:cNvSpPr>
              <a:spLocks noChangeArrowheads="1"/>
            </p:cNvSpPr>
            <p:nvPr/>
          </p:nvSpPr>
          <p:spPr bwMode="auto">
            <a:xfrm>
              <a:off x="3565" y="2956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9" name="Rectangle 521"/>
            <p:cNvSpPr>
              <a:spLocks noChangeArrowheads="1"/>
            </p:cNvSpPr>
            <p:nvPr/>
          </p:nvSpPr>
          <p:spPr bwMode="auto">
            <a:xfrm>
              <a:off x="132" y="298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30" name="Rectangle 522"/>
            <p:cNvSpPr>
              <a:spLocks noChangeArrowheads="1"/>
            </p:cNvSpPr>
            <p:nvPr/>
          </p:nvSpPr>
          <p:spPr bwMode="auto">
            <a:xfrm>
              <a:off x="527" y="2982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31" name="Rectangle 523"/>
            <p:cNvSpPr>
              <a:spLocks noChangeArrowheads="1"/>
            </p:cNvSpPr>
            <p:nvPr/>
          </p:nvSpPr>
          <p:spPr bwMode="auto">
            <a:xfrm>
              <a:off x="1133" y="2982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32" name="Rectangle 524"/>
            <p:cNvSpPr>
              <a:spLocks noChangeArrowheads="1"/>
            </p:cNvSpPr>
            <p:nvPr/>
          </p:nvSpPr>
          <p:spPr bwMode="auto">
            <a:xfrm>
              <a:off x="1870" y="298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33" name="Rectangle 525"/>
            <p:cNvSpPr>
              <a:spLocks noChangeArrowheads="1"/>
            </p:cNvSpPr>
            <p:nvPr/>
          </p:nvSpPr>
          <p:spPr bwMode="auto">
            <a:xfrm>
              <a:off x="2213" y="298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34" name="Rectangle 526"/>
            <p:cNvSpPr>
              <a:spLocks noChangeArrowheads="1"/>
            </p:cNvSpPr>
            <p:nvPr/>
          </p:nvSpPr>
          <p:spPr bwMode="auto">
            <a:xfrm>
              <a:off x="2643" y="298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135" name="Rectangle 527"/>
            <p:cNvSpPr>
              <a:spLocks noChangeArrowheads="1"/>
            </p:cNvSpPr>
            <p:nvPr/>
          </p:nvSpPr>
          <p:spPr bwMode="auto">
            <a:xfrm>
              <a:off x="3038" y="2982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9136" name="Rectangle 528"/>
            <p:cNvSpPr>
              <a:spLocks noChangeArrowheads="1"/>
            </p:cNvSpPr>
            <p:nvPr/>
          </p:nvSpPr>
          <p:spPr bwMode="auto">
            <a:xfrm>
              <a:off x="3618" y="2982"/>
              <a:ext cx="54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9137" name="Rectangle 529"/>
            <p:cNvSpPr>
              <a:spLocks noChangeArrowheads="1"/>
            </p:cNvSpPr>
            <p:nvPr/>
          </p:nvSpPr>
          <p:spPr bwMode="auto">
            <a:xfrm>
              <a:off x="88" y="3088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38" name="Rectangle 530"/>
            <p:cNvSpPr>
              <a:spLocks noChangeArrowheads="1"/>
            </p:cNvSpPr>
            <p:nvPr/>
          </p:nvSpPr>
          <p:spPr bwMode="auto">
            <a:xfrm>
              <a:off x="88" y="3088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39" name="Rectangle 531"/>
            <p:cNvSpPr>
              <a:spLocks noChangeArrowheads="1"/>
            </p:cNvSpPr>
            <p:nvPr/>
          </p:nvSpPr>
          <p:spPr bwMode="auto">
            <a:xfrm>
              <a:off x="474" y="3088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0" name="Rectangle 532"/>
            <p:cNvSpPr>
              <a:spLocks noChangeArrowheads="1"/>
            </p:cNvSpPr>
            <p:nvPr/>
          </p:nvSpPr>
          <p:spPr bwMode="auto">
            <a:xfrm>
              <a:off x="474" y="3088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1" name="Rectangle 533"/>
            <p:cNvSpPr>
              <a:spLocks noChangeArrowheads="1"/>
            </p:cNvSpPr>
            <p:nvPr/>
          </p:nvSpPr>
          <p:spPr bwMode="auto">
            <a:xfrm>
              <a:off x="1080" y="3088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2" name="Rectangle 534"/>
            <p:cNvSpPr>
              <a:spLocks noChangeArrowheads="1"/>
            </p:cNvSpPr>
            <p:nvPr/>
          </p:nvSpPr>
          <p:spPr bwMode="auto">
            <a:xfrm>
              <a:off x="1080" y="3088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3" name="Rectangle 535"/>
            <p:cNvSpPr>
              <a:spLocks noChangeArrowheads="1"/>
            </p:cNvSpPr>
            <p:nvPr/>
          </p:nvSpPr>
          <p:spPr bwMode="auto">
            <a:xfrm>
              <a:off x="1844" y="3088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4" name="Rectangle 536"/>
            <p:cNvSpPr>
              <a:spLocks noChangeArrowheads="1"/>
            </p:cNvSpPr>
            <p:nvPr/>
          </p:nvSpPr>
          <p:spPr bwMode="auto">
            <a:xfrm>
              <a:off x="1844" y="3088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5" name="Rectangle 537"/>
            <p:cNvSpPr>
              <a:spLocks noChangeArrowheads="1"/>
            </p:cNvSpPr>
            <p:nvPr/>
          </p:nvSpPr>
          <p:spPr bwMode="auto">
            <a:xfrm>
              <a:off x="2160" y="3088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6" name="Rectangle 538"/>
            <p:cNvSpPr>
              <a:spLocks noChangeArrowheads="1"/>
            </p:cNvSpPr>
            <p:nvPr/>
          </p:nvSpPr>
          <p:spPr bwMode="auto">
            <a:xfrm>
              <a:off x="2160" y="3088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7" name="Rectangle 539"/>
            <p:cNvSpPr>
              <a:spLocks noChangeArrowheads="1"/>
            </p:cNvSpPr>
            <p:nvPr/>
          </p:nvSpPr>
          <p:spPr bwMode="auto">
            <a:xfrm>
              <a:off x="2590" y="3088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8" name="Rectangle 540"/>
            <p:cNvSpPr>
              <a:spLocks noChangeArrowheads="1"/>
            </p:cNvSpPr>
            <p:nvPr/>
          </p:nvSpPr>
          <p:spPr bwMode="auto">
            <a:xfrm>
              <a:off x="2590" y="3088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9" name="Rectangle 541"/>
            <p:cNvSpPr>
              <a:spLocks noChangeArrowheads="1"/>
            </p:cNvSpPr>
            <p:nvPr/>
          </p:nvSpPr>
          <p:spPr bwMode="auto">
            <a:xfrm>
              <a:off x="2985" y="3088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0" name="Rectangle 542"/>
            <p:cNvSpPr>
              <a:spLocks noChangeArrowheads="1"/>
            </p:cNvSpPr>
            <p:nvPr/>
          </p:nvSpPr>
          <p:spPr bwMode="auto">
            <a:xfrm>
              <a:off x="2985" y="3088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1" name="Rectangle 543"/>
            <p:cNvSpPr>
              <a:spLocks noChangeArrowheads="1"/>
            </p:cNvSpPr>
            <p:nvPr/>
          </p:nvSpPr>
          <p:spPr bwMode="auto">
            <a:xfrm>
              <a:off x="3565" y="3088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2" name="Rectangle 544"/>
            <p:cNvSpPr>
              <a:spLocks noChangeArrowheads="1"/>
            </p:cNvSpPr>
            <p:nvPr/>
          </p:nvSpPr>
          <p:spPr bwMode="auto">
            <a:xfrm>
              <a:off x="3565" y="3088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3" name="Rectangle 545"/>
            <p:cNvSpPr>
              <a:spLocks noChangeArrowheads="1"/>
            </p:cNvSpPr>
            <p:nvPr/>
          </p:nvSpPr>
          <p:spPr bwMode="auto">
            <a:xfrm>
              <a:off x="132" y="311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54" name="Rectangle 546"/>
            <p:cNvSpPr>
              <a:spLocks noChangeArrowheads="1"/>
            </p:cNvSpPr>
            <p:nvPr/>
          </p:nvSpPr>
          <p:spPr bwMode="auto">
            <a:xfrm>
              <a:off x="527" y="3114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55" name="Rectangle 547"/>
            <p:cNvSpPr>
              <a:spLocks noChangeArrowheads="1"/>
            </p:cNvSpPr>
            <p:nvPr/>
          </p:nvSpPr>
          <p:spPr bwMode="auto">
            <a:xfrm>
              <a:off x="1133" y="3114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56" name="Rectangle 548"/>
            <p:cNvSpPr>
              <a:spLocks noChangeArrowheads="1"/>
            </p:cNvSpPr>
            <p:nvPr/>
          </p:nvSpPr>
          <p:spPr bwMode="auto">
            <a:xfrm>
              <a:off x="1870" y="311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57" name="Rectangle 549"/>
            <p:cNvSpPr>
              <a:spLocks noChangeArrowheads="1"/>
            </p:cNvSpPr>
            <p:nvPr/>
          </p:nvSpPr>
          <p:spPr bwMode="auto">
            <a:xfrm>
              <a:off x="2213" y="311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58" name="Rectangle 550"/>
            <p:cNvSpPr>
              <a:spLocks noChangeArrowheads="1"/>
            </p:cNvSpPr>
            <p:nvPr/>
          </p:nvSpPr>
          <p:spPr bwMode="auto">
            <a:xfrm>
              <a:off x="2643" y="311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159" name="Rectangle 551"/>
            <p:cNvSpPr>
              <a:spLocks noChangeArrowheads="1"/>
            </p:cNvSpPr>
            <p:nvPr/>
          </p:nvSpPr>
          <p:spPr bwMode="auto">
            <a:xfrm>
              <a:off x="3038" y="3114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9160" name="Rectangle 552"/>
            <p:cNvSpPr>
              <a:spLocks noChangeArrowheads="1"/>
            </p:cNvSpPr>
            <p:nvPr/>
          </p:nvSpPr>
          <p:spPr bwMode="auto">
            <a:xfrm>
              <a:off x="3618" y="3114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9161" name="Rectangle 553"/>
            <p:cNvSpPr>
              <a:spLocks noChangeArrowheads="1"/>
            </p:cNvSpPr>
            <p:nvPr/>
          </p:nvSpPr>
          <p:spPr bwMode="auto">
            <a:xfrm>
              <a:off x="88" y="321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2" name="Rectangle 554"/>
            <p:cNvSpPr>
              <a:spLocks noChangeArrowheads="1"/>
            </p:cNvSpPr>
            <p:nvPr/>
          </p:nvSpPr>
          <p:spPr bwMode="auto">
            <a:xfrm>
              <a:off x="88" y="321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3" name="Rectangle 555"/>
            <p:cNvSpPr>
              <a:spLocks noChangeArrowheads="1"/>
            </p:cNvSpPr>
            <p:nvPr/>
          </p:nvSpPr>
          <p:spPr bwMode="auto">
            <a:xfrm>
              <a:off x="474" y="321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4" name="Rectangle 556"/>
            <p:cNvSpPr>
              <a:spLocks noChangeArrowheads="1"/>
            </p:cNvSpPr>
            <p:nvPr/>
          </p:nvSpPr>
          <p:spPr bwMode="auto">
            <a:xfrm>
              <a:off x="474" y="321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5" name="Rectangle 557"/>
            <p:cNvSpPr>
              <a:spLocks noChangeArrowheads="1"/>
            </p:cNvSpPr>
            <p:nvPr/>
          </p:nvSpPr>
          <p:spPr bwMode="auto">
            <a:xfrm>
              <a:off x="1080" y="321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6" name="Rectangle 558"/>
            <p:cNvSpPr>
              <a:spLocks noChangeArrowheads="1"/>
            </p:cNvSpPr>
            <p:nvPr/>
          </p:nvSpPr>
          <p:spPr bwMode="auto">
            <a:xfrm>
              <a:off x="1080" y="321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7" name="Rectangle 559"/>
            <p:cNvSpPr>
              <a:spLocks noChangeArrowheads="1"/>
            </p:cNvSpPr>
            <p:nvPr/>
          </p:nvSpPr>
          <p:spPr bwMode="auto">
            <a:xfrm>
              <a:off x="1844" y="321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8" name="Rectangle 560"/>
            <p:cNvSpPr>
              <a:spLocks noChangeArrowheads="1"/>
            </p:cNvSpPr>
            <p:nvPr/>
          </p:nvSpPr>
          <p:spPr bwMode="auto">
            <a:xfrm>
              <a:off x="1844" y="321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9" name="Rectangle 561"/>
            <p:cNvSpPr>
              <a:spLocks noChangeArrowheads="1"/>
            </p:cNvSpPr>
            <p:nvPr/>
          </p:nvSpPr>
          <p:spPr bwMode="auto">
            <a:xfrm>
              <a:off x="2160" y="321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0" name="Rectangle 562"/>
            <p:cNvSpPr>
              <a:spLocks noChangeArrowheads="1"/>
            </p:cNvSpPr>
            <p:nvPr/>
          </p:nvSpPr>
          <p:spPr bwMode="auto">
            <a:xfrm>
              <a:off x="2160" y="321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1" name="Rectangle 563"/>
            <p:cNvSpPr>
              <a:spLocks noChangeArrowheads="1"/>
            </p:cNvSpPr>
            <p:nvPr/>
          </p:nvSpPr>
          <p:spPr bwMode="auto">
            <a:xfrm>
              <a:off x="2590" y="321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2" name="Rectangle 564"/>
            <p:cNvSpPr>
              <a:spLocks noChangeArrowheads="1"/>
            </p:cNvSpPr>
            <p:nvPr/>
          </p:nvSpPr>
          <p:spPr bwMode="auto">
            <a:xfrm>
              <a:off x="2590" y="321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3" name="Rectangle 565"/>
            <p:cNvSpPr>
              <a:spLocks noChangeArrowheads="1"/>
            </p:cNvSpPr>
            <p:nvPr/>
          </p:nvSpPr>
          <p:spPr bwMode="auto">
            <a:xfrm>
              <a:off x="2985" y="321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4" name="Rectangle 566"/>
            <p:cNvSpPr>
              <a:spLocks noChangeArrowheads="1"/>
            </p:cNvSpPr>
            <p:nvPr/>
          </p:nvSpPr>
          <p:spPr bwMode="auto">
            <a:xfrm>
              <a:off x="2985" y="321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5" name="Rectangle 567"/>
            <p:cNvSpPr>
              <a:spLocks noChangeArrowheads="1"/>
            </p:cNvSpPr>
            <p:nvPr/>
          </p:nvSpPr>
          <p:spPr bwMode="auto">
            <a:xfrm>
              <a:off x="3565" y="321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6" name="Rectangle 568"/>
            <p:cNvSpPr>
              <a:spLocks noChangeArrowheads="1"/>
            </p:cNvSpPr>
            <p:nvPr/>
          </p:nvSpPr>
          <p:spPr bwMode="auto">
            <a:xfrm>
              <a:off x="3565" y="321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7" name="Rectangle 569"/>
            <p:cNvSpPr>
              <a:spLocks noChangeArrowheads="1"/>
            </p:cNvSpPr>
            <p:nvPr/>
          </p:nvSpPr>
          <p:spPr bwMode="auto">
            <a:xfrm>
              <a:off x="132" y="3246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78" name="Rectangle 570"/>
            <p:cNvSpPr>
              <a:spLocks noChangeArrowheads="1"/>
            </p:cNvSpPr>
            <p:nvPr/>
          </p:nvSpPr>
          <p:spPr bwMode="auto">
            <a:xfrm>
              <a:off x="527" y="3246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79" name="Rectangle 571"/>
            <p:cNvSpPr>
              <a:spLocks noChangeArrowheads="1"/>
            </p:cNvSpPr>
            <p:nvPr/>
          </p:nvSpPr>
          <p:spPr bwMode="auto">
            <a:xfrm>
              <a:off x="1133" y="3246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80" name="Rectangle 572"/>
            <p:cNvSpPr>
              <a:spLocks noChangeArrowheads="1"/>
            </p:cNvSpPr>
            <p:nvPr/>
          </p:nvSpPr>
          <p:spPr bwMode="auto">
            <a:xfrm>
              <a:off x="1870" y="3246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81" name="Rectangle 573"/>
            <p:cNvSpPr>
              <a:spLocks noChangeArrowheads="1"/>
            </p:cNvSpPr>
            <p:nvPr/>
          </p:nvSpPr>
          <p:spPr bwMode="auto">
            <a:xfrm>
              <a:off x="2213" y="324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82" name="Rectangle 574"/>
            <p:cNvSpPr>
              <a:spLocks noChangeArrowheads="1"/>
            </p:cNvSpPr>
            <p:nvPr/>
          </p:nvSpPr>
          <p:spPr bwMode="auto">
            <a:xfrm>
              <a:off x="2643" y="3246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183" name="Rectangle 575"/>
            <p:cNvSpPr>
              <a:spLocks noChangeArrowheads="1"/>
            </p:cNvSpPr>
            <p:nvPr/>
          </p:nvSpPr>
          <p:spPr bwMode="auto">
            <a:xfrm>
              <a:off x="3038" y="3246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9184" name="Rectangle 576"/>
            <p:cNvSpPr>
              <a:spLocks noChangeArrowheads="1"/>
            </p:cNvSpPr>
            <p:nvPr/>
          </p:nvSpPr>
          <p:spPr bwMode="auto">
            <a:xfrm>
              <a:off x="3618" y="3246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9185" name="Rectangle 577"/>
            <p:cNvSpPr>
              <a:spLocks noChangeArrowheads="1"/>
            </p:cNvSpPr>
            <p:nvPr/>
          </p:nvSpPr>
          <p:spPr bwMode="auto">
            <a:xfrm>
              <a:off x="88" y="3351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6" name="Rectangle 578"/>
            <p:cNvSpPr>
              <a:spLocks noChangeArrowheads="1"/>
            </p:cNvSpPr>
            <p:nvPr/>
          </p:nvSpPr>
          <p:spPr bwMode="auto">
            <a:xfrm>
              <a:off x="88" y="3351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7" name="Rectangle 579"/>
            <p:cNvSpPr>
              <a:spLocks noChangeArrowheads="1"/>
            </p:cNvSpPr>
            <p:nvPr/>
          </p:nvSpPr>
          <p:spPr bwMode="auto">
            <a:xfrm>
              <a:off x="474" y="3351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8" name="Rectangle 580"/>
            <p:cNvSpPr>
              <a:spLocks noChangeArrowheads="1"/>
            </p:cNvSpPr>
            <p:nvPr/>
          </p:nvSpPr>
          <p:spPr bwMode="auto">
            <a:xfrm>
              <a:off x="474" y="3351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9" name="Rectangle 581"/>
            <p:cNvSpPr>
              <a:spLocks noChangeArrowheads="1"/>
            </p:cNvSpPr>
            <p:nvPr/>
          </p:nvSpPr>
          <p:spPr bwMode="auto">
            <a:xfrm>
              <a:off x="1080" y="3351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0" name="Rectangle 582"/>
            <p:cNvSpPr>
              <a:spLocks noChangeArrowheads="1"/>
            </p:cNvSpPr>
            <p:nvPr/>
          </p:nvSpPr>
          <p:spPr bwMode="auto">
            <a:xfrm>
              <a:off x="1080" y="3351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1" name="Rectangle 583"/>
            <p:cNvSpPr>
              <a:spLocks noChangeArrowheads="1"/>
            </p:cNvSpPr>
            <p:nvPr/>
          </p:nvSpPr>
          <p:spPr bwMode="auto">
            <a:xfrm>
              <a:off x="1844" y="3351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2" name="Rectangle 584"/>
            <p:cNvSpPr>
              <a:spLocks noChangeArrowheads="1"/>
            </p:cNvSpPr>
            <p:nvPr/>
          </p:nvSpPr>
          <p:spPr bwMode="auto">
            <a:xfrm>
              <a:off x="1844" y="3351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3" name="Rectangle 585"/>
            <p:cNvSpPr>
              <a:spLocks noChangeArrowheads="1"/>
            </p:cNvSpPr>
            <p:nvPr/>
          </p:nvSpPr>
          <p:spPr bwMode="auto">
            <a:xfrm>
              <a:off x="2160" y="3351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4" name="Rectangle 586"/>
            <p:cNvSpPr>
              <a:spLocks noChangeArrowheads="1"/>
            </p:cNvSpPr>
            <p:nvPr/>
          </p:nvSpPr>
          <p:spPr bwMode="auto">
            <a:xfrm>
              <a:off x="2160" y="3351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5" name="Rectangle 587"/>
            <p:cNvSpPr>
              <a:spLocks noChangeArrowheads="1"/>
            </p:cNvSpPr>
            <p:nvPr/>
          </p:nvSpPr>
          <p:spPr bwMode="auto">
            <a:xfrm>
              <a:off x="2590" y="3351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6" name="Rectangle 588"/>
            <p:cNvSpPr>
              <a:spLocks noChangeArrowheads="1"/>
            </p:cNvSpPr>
            <p:nvPr/>
          </p:nvSpPr>
          <p:spPr bwMode="auto">
            <a:xfrm>
              <a:off x="2590" y="3351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7" name="Rectangle 589"/>
            <p:cNvSpPr>
              <a:spLocks noChangeArrowheads="1"/>
            </p:cNvSpPr>
            <p:nvPr/>
          </p:nvSpPr>
          <p:spPr bwMode="auto">
            <a:xfrm>
              <a:off x="2985" y="3351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8" name="Rectangle 590"/>
            <p:cNvSpPr>
              <a:spLocks noChangeArrowheads="1"/>
            </p:cNvSpPr>
            <p:nvPr/>
          </p:nvSpPr>
          <p:spPr bwMode="auto">
            <a:xfrm>
              <a:off x="2985" y="3351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9" name="Rectangle 591"/>
            <p:cNvSpPr>
              <a:spLocks noChangeArrowheads="1"/>
            </p:cNvSpPr>
            <p:nvPr/>
          </p:nvSpPr>
          <p:spPr bwMode="auto">
            <a:xfrm>
              <a:off x="3565" y="3351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00" name="Rectangle 592"/>
            <p:cNvSpPr>
              <a:spLocks noChangeArrowheads="1"/>
            </p:cNvSpPr>
            <p:nvPr/>
          </p:nvSpPr>
          <p:spPr bwMode="auto">
            <a:xfrm>
              <a:off x="3565" y="3351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01" name="Rectangle 593"/>
            <p:cNvSpPr>
              <a:spLocks noChangeArrowheads="1"/>
            </p:cNvSpPr>
            <p:nvPr/>
          </p:nvSpPr>
          <p:spPr bwMode="auto">
            <a:xfrm>
              <a:off x="132" y="337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202" name="Rectangle 594"/>
            <p:cNvSpPr>
              <a:spLocks noChangeArrowheads="1"/>
            </p:cNvSpPr>
            <p:nvPr/>
          </p:nvSpPr>
          <p:spPr bwMode="auto">
            <a:xfrm>
              <a:off x="527" y="3377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203" name="Rectangle 595"/>
            <p:cNvSpPr>
              <a:spLocks noChangeArrowheads="1"/>
            </p:cNvSpPr>
            <p:nvPr/>
          </p:nvSpPr>
          <p:spPr bwMode="auto">
            <a:xfrm>
              <a:off x="1133" y="3377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204" name="Rectangle 596"/>
            <p:cNvSpPr>
              <a:spLocks noChangeArrowheads="1"/>
            </p:cNvSpPr>
            <p:nvPr/>
          </p:nvSpPr>
          <p:spPr bwMode="auto">
            <a:xfrm>
              <a:off x="1870" y="337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205" name="Rectangle 597"/>
            <p:cNvSpPr>
              <a:spLocks noChangeArrowheads="1"/>
            </p:cNvSpPr>
            <p:nvPr/>
          </p:nvSpPr>
          <p:spPr bwMode="auto">
            <a:xfrm>
              <a:off x="2213" y="337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206" name="Rectangle 598"/>
            <p:cNvSpPr>
              <a:spLocks noChangeArrowheads="1"/>
            </p:cNvSpPr>
            <p:nvPr/>
          </p:nvSpPr>
          <p:spPr bwMode="auto">
            <a:xfrm>
              <a:off x="2643" y="337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207" name="Rectangle 599"/>
            <p:cNvSpPr>
              <a:spLocks noChangeArrowheads="1"/>
            </p:cNvSpPr>
            <p:nvPr/>
          </p:nvSpPr>
          <p:spPr bwMode="auto">
            <a:xfrm>
              <a:off x="3038" y="3377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9208" name="Rectangle 600"/>
            <p:cNvSpPr>
              <a:spLocks noChangeArrowheads="1"/>
            </p:cNvSpPr>
            <p:nvPr/>
          </p:nvSpPr>
          <p:spPr bwMode="auto">
            <a:xfrm>
              <a:off x="3618" y="337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9209" name="Rectangle 601"/>
            <p:cNvSpPr>
              <a:spLocks noChangeArrowheads="1"/>
            </p:cNvSpPr>
            <p:nvPr/>
          </p:nvSpPr>
          <p:spPr bwMode="auto">
            <a:xfrm>
              <a:off x="88" y="3483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0" name="Rectangle 602"/>
            <p:cNvSpPr>
              <a:spLocks noChangeArrowheads="1"/>
            </p:cNvSpPr>
            <p:nvPr/>
          </p:nvSpPr>
          <p:spPr bwMode="auto">
            <a:xfrm>
              <a:off x="88" y="3483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1" name="Rectangle 603"/>
            <p:cNvSpPr>
              <a:spLocks noChangeArrowheads="1"/>
            </p:cNvSpPr>
            <p:nvPr/>
          </p:nvSpPr>
          <p:spPr bwMode="auto">
            <a:xfrm>
              <a:off x="474" y="3483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2" name="Rectangle 604"/>
            <p:cNvSpPr>
              <a:spLocks noChangeArrowheads="1"/>
            </p:cNvSpPr>
            <p:nvPr/>
          </p:nvSpPr>
          <p:spPr bwMode="auto">
            <a:xfrm>
              <a:off x="474" y="3483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3" name="Rectangle 605"/>
            <p:cNvSpPr>
              <a:spLocks noChangeArrowheads="1"/>
            </p:cNvSpPr>
            <p:nvPr/>
          </p:nvSpPr>
          <p:spPr bwMode="auto">
            <a:xfrm>
              <a:off x="1080" y="3483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4" name="Rectangle 606"/>
            <p:cNvSpPr>
              <a:spLocks noChangeArrowheads="1"/>
            </p:cNvSpPr>
            <p:nvPr/>
          </p:nvSpPr>
          <p:spPr bwMode="auto">
            <a:xfrm>
              <a:off x="1080" y="3483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5" name="Rectangle 607"/>
            <p:cNvSpPr>
              <a:spLocks noChangeArrowheads="1"/>
            </p:cNvSpPr>
            <p:nvPr/>
          </p:nvSpPr>
          <p:spPr bwMode="auto">
            <a:xfrm>
              <a:off x="1844" y="3483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6" name="Rectangle 608"/>
            <p:cNvSpPr>
              <a:spLocks noChangeArrowheads="1"/>
            </p:cNvSpPr>
            <p:nvPr/>
          </p:nvSpPr>
          <p:spPr bwMode="auto">
            <a:xfrm>
              <a:off x="1844" y="3483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218" name="Rectangle 610"/>
          <p:cNvSpPr>
            <a:spLocks noChangeArrowheads="1"/>
          </p:cNvSpPr>
          <p:nvPr/>
        </p:nvSpPr>
        <p:spPr bwMode="auto">
          <a:xfrm>
            <a:off x="3429000" y="5529263"/>
            <a:ext cx="682625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19" name="Rectangle 611"/>
          <p:cNvSpPr>
            <a:spLocks noChangeArrowheads="1"/>
          </p:cNvSpPr>
          <p:nvPr/>
        </p:nvSpPr>
        <p:spPr bwMode="auto">
          <a:xfrm>
            <a:off x="3429000" y="5529263"/>
            <a:ext cx="682625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0" name="Rectangle 612"/>
          <p:cNvSpPr>
            <a:spLocks noChangeArrowheads="1"/>
          </p:cNvSpPr>
          <p:nvPr/>
        </p:nvSpPr>
        <p:spPr bwMode="auto">
          <a:xfrm>
            <a:off x="4111625" y="5529263"/>
            <a:ext cx="627063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1" name="Rectangle 613"/>
          <p:cNvSpPr>
            <a:spLocks noChangeArrowheads="1"/>
          </p:cNvSpPr>
          <p:nvPr/>
        </p:nvSpPr>
        <p:spPr bwMode="auto">
          <a:xfrm>
            <a:off x="4111625" y="5529263"/>
            <a:ext cx="627063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2" name="Rectangle 614"/>
          <p:cNvSpPr>
            <a:spLocks noChangeArrowheads="1"/>
          </p:cNvSpPr>
          <p:nvPr/>
        </p:nvSpPr>
        <p:spPr bwMode="auto">
          <a:xfrm>
            <a:off x="4738688" y="5529263"/>
            <a:ext cx="9207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3" name="Rectangle 615"/>
          <p:cNvSpPr>
            <a:spLocks noChangeArrowheads="1"/>
          </p:cNvSpPr>
          <p:nvPr/>
        </p:nvSpPr>
        <p:spPr bwMode="auto">
          <a:xfrm>
            <a:off x="4738688" y="5529263"/>
            <a:ext cx="9207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4" name="Rectangle 616"/>
          <p:cNvSpPr>
            <a:spLocks noChangeArrowheads="1"/>
          </p:cNvSpPr>
          <p:nvPr/>
        </p:nvSpPr>
        <p:spPr bwMode="auto">
          <a:xfrm>
            <a:off x="5659438" y="5529263"/>
            <a:ext cx="9334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5" name="Rectangle 617"/>
          <p:cNvSpPr>
            <a:spLocks noChangeArrowheads="1"/>
          </p:cNvSpPr>
          <p:nvPr/>
        </p:nvSpPr>
        <p:spPr bwMode="auto">
          <a:xfrm>
            <a:off x="5659438" y="5529263"/>
            <a:ext cx="9334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6" name="Rectangle 618"/>
          <p:cNvSpPr>
            <a:spLocks noChangeArrowheads="1"/>
          </p:cNvSpPr>
          <p:nvPr/>
        </p:nvSpPr>
        <p:spPr bwMode="auto">
          <a:xfrm>
            <a:off x="209550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7" name="Rectangle 619"/>
          <p:cNvSpPr>
            <a:spLocks noChangeArrowheads="1"/>
          </p:cNvSpPr>
          <p:nvPr/>
        </p:nvSpPr>
        <p:spPr bwMode="auto">
          <a:xfrm>
            <a:off x="83661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8" name="Rectangle 620"/>
          <p:cNvSpPr>
            <a:spLocks noChangeArrowheads="1"/>
          </p:cNvSpPr>
          <p:nvPr/>
        </p:nvSpPr>
        <p:spPr bwMode="auto">
          <a:xfrm>
            <a:off x="1798638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9" name="Rectangle 621"/>
          <p:cNvSpPr>
            <a:spLocks noChangeArrowheads="1"/>
          </p:cNvSpPr>
          <p:nvPr/>
        </p:nvSpPr>
        <p:spPr bwMode="auto">
          <a:xfrm>
            <a:off x="29686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0" name="Rectangle 622"/>
          <p:cNvSpPr>
            <a:spLocks noChangeArrowheads="1"/>
          </p:cNvSpPr>
          <p:nvPr/>
        </p:nvSpPr>
        <p:spPr bwMode="auto">
          <a:xfrm>
            <a:off x="3513138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1" name="Rectangle 623"/>
          <p:cNvSpPr>
            <a:spLocks noChangeArrowheads="1"/>
          </p:cNvSpPr>
          <p:nvPr/>
        </p:nvSpPr>
        <p:spPr bwMode="auto">
          <a:xfrm>
            <a:off x="419576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2" name="Rectangle 624"/>
          <p:cNvSpPr>
            <a:spLocks noChangeArrowheads="1"/>
          </p:cNvSpPr>
          <p:nvPr/>
        </p:nvSpPr>
        <p:spPr bwMode="auto">
          <a:xfrm>
            <a:off x="48228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3" name="Rectangle 625"/>
          <p:cNvSpPr>
            <a:spLocks noChangeArrowheads="1"/>
          </p:cNvSpPr>
          <p:nvPr/>
        </p:nvSpPr>
        <p:spPr bwMode="auto">
          <a:xfrm>
            <a:off x="574357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4" name="Rectangle 626"/>
          <p:cNvSpPr>
            <a:spLocks noChangeArrowheads="1"/>
          </p:cNvSpPr>
          <p:nvPr/>
        </p:nvSpPr>
        <p:spPr bwMode="auto">
          <a:xfrm>
            <a:off x="6592888" y="4275138"/>
            <a:ext cx="725487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5" name="Rectangle 627"/>
          <p:cNvSpPr>
            <a:spLocks noChangeArrowheads="1"/>
          </p:cNvSpPr>
          <p:nvPr/>
        </p:nvSpPr>
        <p:spPr bwMode="auto">
          <a:xfrm>
            <a:off x="6592888" y="4275138"/>
            <a:ext cx="725487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6" name="Rectangle 628"/>
          <p:cNvSpPr>
            <a:spLocks noChangeArrowheads="1"/>
          </p:cNvSpPr>
          <p:nvPr/>
        </p:nvSpPr>
        <p:spPr bwMode="auto">
          <a:xfrm>
            <a:off x="6677025" y="4316413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237" name="Rectangle 629"/>
          <p:cNvSpPr>
            <a:spLocks noChangeArrowheads="1"/>
          </p:cNvSpPr>
          <p:nvPr/>
        </p:nvSpPr>
        <p:spPr bwMode="auto">
          <a:xfrm>
            <a:off x="6592888" y="4483100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8" name="Rectangle 630"/>
          <p:cNvSpPr>
            <a:spLocks noChangeArrowheads="1"/>
          </p:cNvSpPr>
          <p:nvPr/>
        </p:nvSpPr>
        <p:spPr bwMode="auto">
          <a:xfrm>
            <a:off x="6592888" y="4483100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9" name="Rectangle 631"/>
          <p:cNvSpPr>
            <a:spLocks noChangeArrowheads="1"/>
          </p:cNvSpPr>
          <p:nvPr/>
        </p:nvSpPr>
        <p:spPr bwMode="auto">
          <a:xfrm>
            <a:off x="6677025" y="4525963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240" name="Rectangle 632"/>
          <p:cNvSpPr>
            <a:spLocks noChangeArrowheads="1"/>
          </p:cNvSpPr>
          <p:nvPr/>
        </p:nvSpPr>
        <p:spPr bwMode="auto">
          <a:xfrm>
            <a:off x="6592888" y="4692650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1" name="Rectangle 633"/>
          <p:cNvSpPr>
            <a:spLocks noChangeArrowheads="1"/>
          </p:cNvSpPr>
          <p:nvPr/>
        </p:nvSpPr>
        <p:spPr bwMode="auto">
          <a:xfrm>
            <a:off x="6592888" y="4692650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2" name="Rectangle 634"/>
          <p:cNvSpPr>
            <a:spLocks noChangeArrowheads="1"/>
          </p:cNvSpPr>
          <p:nvPr/>
        </p:nvSpPr>
        <p:spPr bwMode="auto">
          <a:xfrm>
            <a:off x="6677025" y="4733925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T240C</a:t>
            </a:r>
            <a:endParaRPr lang="en-US"/>
          </a:p>
        </p:txBody>
      </p:sp>
      <p:sp>
        <p:nvSpPr>
          <p:cNvPr id="69243" name="Rectangle 635"/>
          <p:cNvSpPr>
            <a:spLocks noChangeArrowheads="1"/>
          </p:cNvSpPr>
          <p:nvPr/>
        </p:nvSpPr>
        <p:spPr bwMode="auto">
          <a:xfrm>
            <a:off x="6592888" y="4902200"/>
            <a:ext cx="725487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4" name="Rectangle 636"/>
          <p:cNvSpPr>
            <a:spLocks noChangeArrowheads="1"/>
          </p:cNvSpPr>
          <p:nvPr/>
        </p:nvSpPr>
        <p:spPr bwMode="auto">
          <a:xfrm>
            <a:off x="6592888" y="4902200"/>
            <a:ext cx="725487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5" name="Rectangle 637"/>
          <p:cNvSpPr>
            <a:spLocks noChangeArrowheads="1"/>
          </p:cNvSpPr>
          <p:nvPr/>
        </p:nvSpPr>
        <p:spPr bwMode="auto">
          <a:xfrm>
            <a:off x="6677025" y="4943475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T240F</a:t>
            </a:r>
            <a:endParaRPr lang="en-US"/>
          </a:p>
        </p:txBody>
      </p:sp>
      <p:sp>
        <p:nvSpPr>
          <p:cNvPr id="69246" name="Rectangle 638"/>
          <p:cNvSpPr>
            <a:spLocks noChangeArrowheads="1"/>
          </p:cNvSpPr>
          <p:nvPr/>
        </p:nvSpPr>
        <p:spPr bwMode="auto">
          <a:xfrm>
            <a:off x="6592888" y="5110163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7" name="Rectangle 639"/>
          <p:cNvSpPr>
            <a:spLocks noChangeArrowheads="1"/>
          </p:cNvSpPr>
          <p:nvPr/>
        </p:nvSpPr>
        <p:spPr bwMode="auto">
          <a:xfrm>
            <a:off x="6592888" y="5110163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8" name="Rectangle 640"/>
          <p:cNvSpPr>
            <a:spLocks noChangeArrowheads="1"/>
          </p:cNvSpPr>
          <p:nvPr/>
        </p:nvSpPr>
        <p:spPr bwMode="auto">
          <a:xfrm>
            <a:off x="6677025" y="5153025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249" name="Rectangle 641"/>
          <p:cNvSpPr>
            <a:spLocks noChangeArrowheads="1"/>
          </p:cNvSpPr>
          <p:nvPr/>
        </p:nvSpPr>
        <p:spPr bwMode="auto">
          <a:xfrm>
            <a:off x="6592888" y="5319713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0" name="Rectangle 642"/>
          <p:cNvSpPr>
            <a:spLocks noChangeArrowheads="1"/>
          </p:cNvSpPr>
          <p:nvPr/>
        </p:nvSpPr>
        <p:spPr bwMode="auto">
          <a:xfrm>
            <a:off x="6592888" y="5319713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1" name="Rectangle 643"/>
          <p:cNvSpPr>
            <a:spLocks noChangeArrowheads="1"/>
          </p:cNvSpPr>
          <p:nvPr/>
        </p:nvSpPr>
        <p:spPr bwMode="auto">
          <a:xfrm>
            <a:off x="6677025" y="5360988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252" name="Rectangle 644"/>
          <p:cNvSpPr>
            <a:spLocks noChangeArrowheads="1"/>
          </p:cNvSpPr>
          <p:nvPr/>
        </p:nvSpPr>
        <p:spPr bwMode="auto">
          <a:xfrm>
            <a:off x="6592888" y="5529263"/>
            <a:ext cx="725487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3" name="Rectangle 645"/>
          <p:cNvSpPr>
            <a:spLocks noChangeArrowheads="1"/>
          </p:cNvSpPr>
          <p:nvPr/>
        </p:nvSpPr>
        <p:spPr bwMode="auto">
          <a:xfrm>
            <a:off x="6592888" y="5529263"/>
            <a:ext cx="725487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4" name="Rectangle 646"/>
          <p:cNvSpPr>
            <a:spLocks noChangeArrowheads="1"/>
          </p:cNvSpPr>
          <p:nvPr/>
        </p:nvSpPr>
        <p:spPr bwMode="auto">
          <a:xfrm>
            <a:off x="66770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55" name="Rectangle 647"/>
          <p:cNvSpPr>
            <a:spLocks noChangeArrowheads="1"/>
          </p:cNvSpPr>
          <p:nvPr/>
        </p:nvSpPr>
        <p:spPr bwMode="auto">
          <a:xfrm>
            <a:off x="7318375" y="4275138"/>
            <a:ext cx="71120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6" name="Rectangle 648"/>
          <p:cNvSpPr>
            <a:spLocks noChangeArrowheads="1"/>
          </p:cNvSpPr>
          <p:nvPr/>
        </p:nvSpPr>
        <p:spPr bwMode="auto">
          <a:xfrm>
            <a:off x="7318375" y="4275138"/>
            <a:ext cx="71120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7" name="Rectangle 649"/>
          <p:cNvSpPr>
            <a:spLocks noChangeArrowheads="1"/>
          </p:cNvSpPr>
          <p:nvPr/>
        </p:nvSpPr>
        <p:spPr bwMode="auto">
          <a:xfrm>
            <a:off x="7400925" y="4316413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258" name="Rectangle 650"/>
          <p:cNvSpPr>
            <a:spLocks noChangeArrowheads="1"/>
          </p:cNvSpPr>
          <p:nvPr/>
        </p:nvSpPr>
        <p:spPr bwMode="auto">
          <a:xfrm>
            <a:off x="7318375" y="4483100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9" name="Rectangle 651"/>
          <p:cNvSpPr>
            <a:spLocks noChangeArrowheads="1"/>
          </p:cNvSpPr>
          <p:nvPr/>
        </p:nvSpPr>
        <p:spPr bwMode="auto">
          <a:xfrm>
            <a:off x="7318375" y="4483100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0" name="Rectangle 652"/>
          <p:cNvSpPr>
            <a:spLocks noChangeArrowheads="1"/>
          </p:cNvSpPr>
          <p:nvPr/>
        </p:nvSpPr>
        <p:spPr bwMode="auto">
          <a:xfrm>
            <a:off x="7400925" y="4525963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261" name="Rectangle 653"/>
          <p:cNvSpPr>
            <a:spLocks noChangeArrowheads="1"/>
          </p:cNvSpPr>
          <p:nvPr/>
        </p:nvSpPr>
        <p:spPr bwMode="auto">
          <a:xfrm>
            <a:off x="7318375" y="4692650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2" name="Rectangle 654"/>
          <p:cNvSpPr>
            <a:spLocks noChangeArrowheads="1"/>
          </p:cNvSpPr>
          <p:nvPr/>
        </p:nvSpPr>
        <p:spPr bwMode="auto">
          <a:xfrm>
            <a:off x="7318375" y="4692650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3" name="Rectangle 655"/>
          <p:cNvSpPr>
            <a:spLocks noChangeArrowheads="1"/>
          </p:cNvSpPr>
          <p:nvPr/>
        </p:nvSpPr>
        <p:spPr bwMode="auto">
          <a:xfrm>
            <a:off x="7400925" y="473392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555-2222</a:t>
            </a:r>
            <a:endParaRPr lang="en-US"/>
          </a:p>
        </p:txBody>
      </p:sp>
      <p:sp>
        <p:nvSpPr>
          <p:cNvPr id="69264" name="Rectangle 656"/>
          <p:cNvSpPr>
            <a:spLocks noChangeArrowheads="1"/>
          </p:cNvSpPr>
          <p:nvPr/>
        </p:nvSpPr>
        <p:spPr bwMode="auto">
          <a:xfrm>
            <a:off x="7318375" y="4902200"/>
            <a:ext cx="711200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5" name="Rectangle 657"/>
          <p:cNvSpPr>
            <a:spLocks noChangeArrowheads="1"/>
          </p:cNvSpPr>
          <p:nvPr/>
        </p:nvSpPr>
        <p:spPr bwMode="auto">
          <a:xfrm>
            <a:off x="7318375" y="4902200"/>
            <a:ext cx="71120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6" name="Rectangle 658"/>
          <p:cNvSpPr>
            <a:spLocks noChangeArrowheads="1"/>
          </p:cNvSpPr>
          <p:nvPr/>
        </p:nvSpPr>
        <p:spPr bwMode="auto">
          <a:xfrm>
            <a:off x="7400925" y="494347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555-2224</a:t>
            </a:r>
            <a:endParaRPr lang="en-US"/>
          </a:p>
        </p:txBody>
      </p:sp>
      <p:sp>
        <p:nvSpPr>
          <p:cNvPr id="69267" name="Rectangle 659"/>
          <p:cNvSpPr>
            <a:spLocks noChangeArrowheads="1"/>
          </p:cNvSpPr>
          <p:nvPr/>
        </p:nvSpPr>
        <p:spPr bwMode="auto">
          <a:xfrm>
            <a:off x="7318375" y="5110163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8" name="Rectangle 660"/>
          <p:cNvSpPr>
            <a:spLocks noChangeArrowheads="1"/>
          </p:cNvSpPr>
          <p:nvPr/>
        </p:nvSpPr>
        <p:spPr bwMode="auto">
          <a:xfrm>
            <a:off x="7318375" y="5110163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9" name="Rectangle 661"/>
          <p:cNvSpPr>
            <a:spLocks noChangeArrowheads="1"/>
          </p:cNvSpPr>
          <p:nvPr/>
        </p:nvSpPr>
        <p:spPr bwMode="auto">
          <a:xfrm>
            <a:off x="7400925" y="515302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270" name="Rectangle 662"/>
          <p:cNvSpPr>
            <a:spLocks noChangeArrowheads="1"/>
          </p:cNvSpPr>
          <p:nvPr/>
        </p:nvSpPr>
        <p:spPr bwMode="auto">
          <a:xfrm>
            <a:off x="7318375" y="5319713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1" name="Rectangle 663"/>
          <p:cNvSpPr>
            <a:spLocks noChangeArrowheads="1"/>
          </p:cNvSpPr>
          <p:nvPr/>
        </p:nvSpPr>
        <p:spPr bwMode="auto">
          <a:xfrm>
            <a:off x="7318375" y="5319713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2" name="Rectangle 664"/>
          <p:cNvSpPr>
            <a:spLocks noChangeArrowheads="1"/>
          </p:cNvSpPr>
          <p:nvPr/>
        </p:nvSpPr>
        <p:spPr bwMode="auto">
          <a:xfrm>
            <a:off x="7400925" y="5360988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273" name="Rectangle 665"/>
          <p:cNvSpPr>
            <a:spLocks noChangeArrowheads="1"/>
          </p:cNvSpPr>
          <p:nvPr/>
        </p:nvSpPr>
        <p:spPr bwMode="auto">
          <a:xfrm>
            <a:off x="7318375" y="5529263"/>
            <a:ext cx="71120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4" name="Rectangle 666"/>
          <p:cNvSpPr>
            <a:spLocks noChangeArrowheads="1"/>
          </p:cNvSpPr>
          <p:nvPr/>
        </p:nvSpPr>
        <p:spPr bwMode="auto">
          <a:xfrm>
            <a:off x="7318375" y="5529263"/>
            <a:ext cx="71120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5" name="Rectangle 667"/>
          <p:cNvSpPr>
            <a:spLocks noChangeArrowheads="1"/>
          </p:cNvSpPr>
          <p:nvPr/>
        </p:nvSpPr>
        <p:spPr bwMode="auto">
          <a:xfrm>
            <a:off x="74009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76" name="Rectangle 668"/>
          <p:cNvSpPr>
            <a:spLocks noChangeArrowheads="1"/>
          </p:cNvSpPr>
          <p:nvPr/>
        </p:nvSpPr>
        <p:spPr bwMode="auto">
          <a:xfrm>
            <a:off x="8029575" y="4275138"/>
            <a:ext cx="446088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7" name="Rectangle 669"/>
          <p:cNvSpPr>
            <a:spLocks noChangeArrowheads="1"/>
          </p:cNvSpPr>
          <p:nvPr/>
        </p:nvSpPr>
        <p:spPr bwMode="auto">
          <a:xfrm>
            <a:off x="8029575" y="4275138"/>
            <a:ext cx="44608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8" name="Rectangle 670"/>
          <p:cNvSpPr>
            <a:spLocks noChangeArrowheads="1"/>
          </p:cNvSpPr>
          <p:nvPr/>
        </p:nvSpPr>
        <p:spPr bwMode="auto">
          <a:xfrm>
            <a:off x="8112125" y="4316413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79" name="Rectangle 671"/>
          <p:cNvSpPr>
            <a:spLocks noChangeArrowheads="1"/>
          </p:cNvSpPr>
          <p:nvPr/>
        </p:nvSpPr>
        <p:spPr bwMode="auto">
          <a:xfrm>
            <a:off x="8029575" y="4483100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0" name="Rectangle 672"/>
          <p:cNvSpPr>
            <a:spLocks noChangeArrowheads="1"/>
          </p:cNvSpPr>
          <p:nvPr/>
        </p:nvSpPr>
        <p:spPr bwMode="auto">
          <a:xfrm>
            <a:off x="8029575" y="4483100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1" name="Rectangle 673"/>
          <p:cNvSpPr>
            <a:spLocks noChangeArrowheads="1"/>
          </p:cNvSpPr>
          <p:nvPr/>
        </p:nvSpPr>
        <p:spPr bwMode="auto">
          <a:xfrm>
            <a:off x="8112125" y="4525963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2" name="Rectangle 674"/>
          <p:cNvSpPr>
            <a:spLocks noChangeArrowheads="1"/>
          </p:cNvSpPr>
          <p:nvPr/>
        </p:nvSpPr>
        <p:spPr bwMode="auto">
          <a:xfrm>
            <a:off x="8029575" y="4692650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3" name="Rectangle 675"/>
          <p:cNvSpPr>
            <a:spLocks noChangeArrowheads="1"/>
          </p:cNvSpPr>
          <p:nvPr/>
        </p:nvSpPr>
        <p:spPr bwMode="auto">
          <a:xfrm>
            <a:off x="8029575" y="4692650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4" name="Rectangle 676"/>
          <p:cNvSpPr>
            <a:spLocks noChangeArrowheads="1"/>
          </p:cNvSpPr>
          <p:nvPr/>
        </p:nvSpPr>
        <p:spPr bwMode="auto">
          <a:xfrm>
            <a:off x="8112125" y="473392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5" name="Rectangle 677"/>
          <p:cNvSpPr>
            <a:spLocks noChangeArrowheads="1"/>
          </p:cNvSpPr>
          <p:nvPr/>
        </p:nvSpPr>
        <p:spPr bwMode="auto">
          <a:xfrm>
            <a:off x="8029575" y="4902200"/>
            <a:ext cx="446088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6" name="Rectangle 678"/>
          <p:cNvSpPr>
            <a:spLocks noChangeArrowheads="1"/>
          </p:cNvSpPr>
          <p:nvPr/>
        </p:nvSpPr>
        <p:spPr bwMode="auto">
          <a:xfrm>
            <a:off x="8029575" y="4902200"/>
            <a:ext cx="446088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7" name="Rectangle 679"/>
          <p:cNvSpPr>
            <a:spLocks noChangeArrowheads="1"/>
          </p:cNvSpPr>
          <p:nvPr/>
        </p:nvSpPr>
        <p:spPr bwMode="auto">
          <a:xfrm>
            <a:off x="8112125" y="494347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8" name="Rectangle 680"/>
          <p:cNvSpPr>
            <a:spLocks noChangeArrowheads="1"/>
          </p:cNvSpPr>
          <p:nvPr/>
        </p:nvSpPr>
        <p:spPr bwMode="auto">
          <a:xfrm>
            <a:off x="8029575" y="5110163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9" name="Rectangle 681"/>
          <p:cNvSpPr>
            <a:spLocks noChangeArrowheads="1"/>
          </p:cNvSpPr>
          <p:nvPr/>
        </p:nvSpPr>
        <p:spPr bwMode="auto">
          <a:xfrm>
            <a:off x="8029575" y="5110163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0" name="Rectangle 682"/>
          <p:cNvSpPr>
            <a:spLocks noChangeArrowheads="1"/>
          </p:cNvSpPr>
          <p:nvPr/>
        </p:nvSpPr>
        <p:spPr bwMode="auto">
          <a:xfrm>
            <a:off x="8112125" y="515302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91" name="Rectangle 683"/>
          <p:cNvSpPr>
            <a:spLocks noChangeArrowheads="1"/>
          </p:cNvSpPr>
          <p:nvPr/>
        </p:nvSpPr>
        <p:spPr bwMode="auto">
          <a:xfrm>
            <a:off x="8029575" y="5319713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2" name="Rectangle 684"/>
          <p:cNvSpPr>
            <a:spLocks noChangeArrowheads="1"/>
          </p:cNvSpPr>
          <p:nvPr/>
        </p:nvSpPr>
        <p:spPr bwMode="auto">
          <a:xfrm>
            <a:off x="8029575" y="5319713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3" name="Rectangle 685"/>
          <p:cNvSpPr>
            <a:spLocks noChangeArrowheads="1"/>
          </p:cNvSpPr>
          <p:nvPr/>
        </p:nvSpPr>
        <p:spPr bwMode="auto">
          <a:xfrm>
            <a:off x="8112125" y="5360988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94" name="Rectangle 686"/>
          <p:cNvSpPr>
            <a:spLocks noChangeArrowheads="1"/>
          </p:cNvSpPr>
          <p:nvPr/>
        </p:nvSpPr>
        <p:spPr bwMode="auto">
          <a:xfrm>
            <a:off x="8029575" y="5529263"/>
            <a:ext cx="446088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5" name="Rectangle 687"/>
          <p:cNvSpPr>
            <a:spLocks noChangeArrowheads="1"/>
          </p:cNvSpPr>
          <p:nvPr/>
        </p:nvSpPr>
        <p:spPr bwMode="auto">
          <a:xfrm>
            <a:off x="8029575" y="5529263"/>
            <a:ext cx="44608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6" name="Rectangle 688"/>
          <p:cNvSpPr>
            <a:spLocks noChangeArrowheads="1"/>
          </p:cNvSpPr>
          <p:nvPr/>
        </p:nvSpPr>
        <p:spPr bwMode="auto">
          <a:xfrm>
            <a:off x="81121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97" name="Rectangle 689"/>
          <p:cNvSpPr>
            <a:spLocks noChangeArrowheads="1"/>
          </p:cNvSpPr>
          <p:nvPr/>
        </p:nvSpPr>
        <p:spPr bwMode="auto">
          <a:xfrm>
            <a:off x="8475663" y="4275138"/>
            <a:ext cx="5143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8" name="Rectangle 690"/>
          <p:cNvSpPr>
            <a:spLocks noChangeArrowheads="1"/>
          </p:cNvSpPr>
          <p:nvPr/>
        </p:nvSpPr>
        <p:spPr bwMode="auto">
          <a:xfrm>
            <a:off x="8475663" y="4275138"/>
            <a:ext cx="5143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9" name="Rectangle 691"/>
          <p:cNvSpPr>
            <a:spLocks noChangeArrowheads="1"/>
          </p:cNvSpPr>
          <p:nvPr/>
        </p:nvSpPr>
        <p:spPr bwMode="auto">
          <a:xfrm>
            <a:off x="8558213" y="4316413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00" name="Rectangle 692"/>
          <p:cNvSpPr>
            <a:spLocks noChangeArrowheads="1"/>
          </p:cNvSpPr>
          <p:nvPr/>
        </p:nvSpPr>
        <p:spPr bwMode="auto">
          <a:xfrm>
            <a:off x="8691563" y="4316413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01" name="Rectangle 693"/>
          <p:cNvSpPr>
            <a:spLocks noChangeArrowheads="1"/>
          </p:cNvSpPr>
          <p:nvPr/>
        </p:nvSpPr>
        <p:spPr bwMode="auto">
          <a:xfrm>
            <a:off x="8475663" y="4483100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2" name="Rectangle 694"/>
          <p:cNvSpPr>
            <a:spLocks noChangeArrowheads="1"/>
          </p:cNvSpPr>
          <p:nvPr/>
        </p:nvSpPr>
        <p:spPr bwMode="auto">
          <a:xfrm>
            <a:off x="8475663" y="4483100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3" name="Rectangle 695"/>
          <p:cNvSpPr>
            <a:spLocks noChangeArrowheads="1"/>
          </p:cNvSpPr>
          <p:nvPr/>
        </p:nvSpPr>
        <p:spPr bwMode="auto">
          <a:xfrm>
            <a:off x="8558213" y="4525963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04" name="Rectangle 696"/>
          <p:cNvSpPr>
            <a:spLocks noChangeArrowheads="1"/>
          </p:cNvSpPr>
          <p:nvPr/>
        </p:nvSpPr>
        <p:spPr bwMode="auto">
          <a:xfrm>
            <a:off x="8475663" y="4692650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5" name="Rectangle 697"/>
          <p:cNvSpPr>
            <a:spLocks noChangeArrowheads="1"/>
          </p:cNvSpPr>
          <p:nvPr/>
        </p:nvSpPr>
        <p:spPr bwMode="auto">
          <a:xfrm>
            <a:off x="8475663" y="4692650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6" name="Rectangle 698"/>
          <p:cNvSpPr>
            <a:spLocks noChangeArrowheads="1"/>
          </p:cNvSpPr>
          <p:nvPr/>
        </p:nvSpPr>
        <p:spPr bwMode="auto">
          <a:xfrm>
            <a:off x="8558213" y="473392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69307" name="Rectangle 699"/>
          <p:cNvSpPr>
            <a:spLocks noChangeArrowheads="1"/>
          </p:cNvSpPr>
          <p:nvPr/>
        </p:nvSpPr>
        <p:spPr bwMode="auto">
          <a:xfrm>
            <a:off x="8475663" y="4902200"/>
            <a:ext cx="514350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8" name="Rectangle 700"/>
          <p:cNvSpPr>
            <a:spLocks noChangeArrowheads="1"/>
          </p:cNvSpPr>
          <p:nvPr/>
        </p:nvSpPr>
        <p:spPr bwMode="auto">
          <a:xfrm>
            <a:off x="8475663" y="4902200"/>
            <a:ext cx="5143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9" name="Rectangle 701"/>
          <p:cNvSpPr>
            <a:spLocks noChangeArrowheads="1"/>
          </p:cNvSpPr>
          <p:nvPr/>
        </p:nvSpPr>
        <p:spPr bwMode="auto">
          <a:xfrm>
            <a:off x="8558213" y="494347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10" name="Rectangle 702"/>
          <p:cNvSpPr>
            <a:spLocks noChangeArrowheads="1"/>
          </p:cNvSpPr>
          <p:nvPr/>
        </p:nvSpPr>
        <p:spPr bwMode="auto">
          <a:xfrm>
            <a:off x="8691563" y="4943475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11" name="Rectangle 703"/>
          <p:cNvSpPr>
            <a:spLocks noChangeArrowheads="1"/>
          </p:cNvSpPr>
          <p:nvPr/>
        </p:nvSpPr>
        <p:spPr bwMode="auto">
          <a:xfrm>
            <a:off x="8475663" y="5110163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2" name="Rectangle 704"/>
          <p:cNvSpPr>
            <a:spLocks noChangeArrowheads="1"/>
          </p:cNvSpPr>
          <p:nvPr/>
        </p:nvSpPr>
        <p:spPr bwMode="auto">
          <a:xfrm>
            <a:off x="8475663" y="5110163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3" name="Rectangle 705"/>
          <p:cNvSpPr>
            <a:spLocks noChangeArrowheads="1"/>
          </p:cNvSpPr>
          <p:nvPr/>
        </p:nvSpPr>
        <p:spPr bwMode="auto">
          <a:xfrm>
            <a:off x="8558213" y="515302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14" name="Rectangle 706"/>
          <p:cNvSpPr>
            <a:spLocks noChangeArrowheads="1"/>
          </p:cNvSpPr>
          <p:nvPr/>
        </p:nvSpPr>
        <p:spPr bwMode="auto">
          <a:xfrm>
            <a:off x="8691563" y="5153025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15" name="Rectangle 707"/>
          <p:cNvSpPr>
            <a:spLocks noChangeArrowheads="1"/>
          </p:cNvSpPr>
          <p:nvPr/>
        </p:nvSpPr>
        <p:spPr bwMode="auto">
          <a:xfrm>
            <a:off x="8475663" y="5319713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6" name="Rectangle 708"/>
          <p:cNvSpPr>
            <a:spLocks noChangeArrowheads="1"/>
          </p:cNvSpPr>
          <p:nvPr/>
        </p:nvSpPr>
        <p:spPr bwMode="auto">
          <a:xfrm>
            <a:off x="8475663" y="5319713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7" name="Rectangle 709"/>
          <p:cNvSpPr>
            <a:spLocks noChangeArrowheads="1"/>
          </p:cNvSpPr>
          <p:nvPr/>
        </p:nvSpPr>
        <p:spPr bwMode="auto">
          <a:xfrm>
            <a:off x="8558213" y="5360988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69318" name="Rectangle 710"/>
          <p:cNvSpPr>
            <a:spLocks noChangeArrowheads="1"/>
          </p:cNvSpPr>
          <p:nvPr/>
        </p:nvSpPr>
        <p:spPr bwMode="auto">
          <a:xfrm>
            <a:off x="8691563" y="5360988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en-US"/>
          </a:p>
        </p:txBody>
      </p:sp>
      <p:sp>
        <p:nvSpPr>
          <p:cNvPr id="69319" name="Rectangle 711"/>
          <p:cNvSpPr>
            <a:spLocks noChangeArrowheads="1"/>
          </p:cNvSpPr>
          <p:nvPr/>
        </p:nvSpPr>
        <p:spPr bwMode="auto">
          <a:xfrm>
            <a:off x="8475663" y="5529263"/>
            <a:ext cx="5143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20" name="Rectangle 712"/>
          <p:cNvSpPr>
            <a:spLocks noChangeArrowheads="1"/>
          </p:cNvSpPr>
          <p:nvPr/>
        </p:nvSpPr>
        <p:spPr bwMode="auto">
          <a:xfrm>
            <a:off x="8475663" y="5529263"/>
            <a:ext cx="5143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21" name="Rectangle 713"/>
          <p:cNvSpPr>
            <a:spLocks noChangeArrowheads="1"/>
          </p:cNvSpPr>
          <p:nvPr/>
        </p:nvSpPr>
        <p:spPr bwMode="auto">
          <a:xfrm>
            <a:off x="855821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6"/>
          <p:cNvGrpSpPr>
            <a:grpSpLocks/>
          </p:cNvGrpSpPr>
          <p:nvPr/>
        </p:nvGrpSpPr>
        <p:grpSpPr bwMode="auto">
          <a:xfrm>
            <a:off x="5913438" y="1308100"/>
            <a:ext cx="2613025" cy="4946650"/>
            <a:chOff x="3725" y="824"/>
            <a:chExt cx="1646" cy="3116"/>
          </a:xfrm>
        </p:grpSpPr>
        <p:sp>
          <p:nvSpPr>
            <p:cNvPr id="69918" name="Rectangle 286"/>
            <p:cNvSpPr>
              <a:spLocks noChangeArrowheads="1"/>
            </p:cNvSpPr>
            <p:nvPr/>
          </p:nvSpPr>
          <p:spPr bwMode="auto">
            <a:xfrm>
              <a:off x="3725" y="824"/>
              <a:ext cx="1646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19" name="Rectangle 287"/>
            <p:cNvSpPr>
              <a:spLocks noChangeArrowheads="1"/>
            </p:cNvSpPr>
            <p:nvPr/>
          </p:nvSpPr>
          <p:spPr bwMode="auto">
            <a:xfrm>
              <a:off x="3788" y="855"/>
              <a:ext cx="708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-"/>
                </a:rPr>
                <a:t>Enrolled Table</a:t>
              </a:r>
              <a:endParaRPr lang="en-US"/>
            </a:p>
          </p:txBody>
        </p:sp>
        <p:sp>
          <p:nvSpPr>
            <p:cNvPr id="69920" name="Rectangle 288"/>
            <p:cNvSpPr>
              <a:spLocks noChangeArrowheads="1"/>
            </p:cNvSpPr>
            <p:nvPr/>
          </p:nvSpPr>
          <p:spPr bwMode="auto">
            <a:xfrm>
              <a:off x="3725" y="990"/>
              <a:ext cx="458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1" name="Rectangle 289"/>
            <p:cNvSpPr>
              <a:spLocks noChangeArrowheads="1"/>
            </p:cNvSpPr>
            <p:nvPr/>
          </p:nvSpPr>
          <p:spPr bwMode="auto">
            <a:xfrm>
              <a:off x="3730" y="995"/>
              <a:ext cx="448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2" name="Rectangle 290"/>
            <p:cNvSpPr>
              <a:spLocks noChangeArrowheads="1"/>
            </p:cNvSpPr>
            <p:nvPr/>
          </p:nvSpPr>
          <p:spPr bwMode="auto">
            <a:xfrm>
              <a:off x="3788" y="1022"/>
              <a:ext cx="37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9923" name="Rectangle 291"/>
            <p:cNvSpPr>
              <a:spLocks noChangeArrowheads="1"/>
            </p:cNvSpPr>
            <p:nvPr/>
          </p:nvSpPr>
          <p:spPr bwMode="auto">
            <a:xfrm>
              <a:off x="3788" y="1125"/>
              <a:ext cx="198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ID#</a:t>
              </a:r>
              <a:endParaRPr lang="en-US"/>
            </a:p>
          </p:txBody>
        </p:sp>
        <p:sp>
          <p:nvSpPr>
            <p:cNvPr id="69924" name="Rectangle 292"/>
            <p:cNvSpPr>
              <a:spLocks noChangeArrowheads="1"/>
            </p:cNvSpPr>
            <p:nvPr/>
          </p:nvSpPr>
          <p:spPr bwMode="auto">
            <a:xfrm>
              <a:off x="3725" y="1260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5" name="Rectangle 293"/>
            <p:cNvSpPr>
              <a:spLocks noChangeArrowheads="1"/>
            </p:cNvSpPr>
            <p:nvPr/>
          </p:nvSpPr>
          <p:spPr bwMode="auto">
            <a:xfrm>
              <a:off x="3730" y="1265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6" name="Rectangle 294"/>
            <p:cNvSpPr>
              <a:spLocks noChangeArrowheads="1"/>
            </p:cNvSpPr>
            <p:nvPr/>
          </p:nvSpPr>
          <p:spPr bwMode="auto">
            <a:xfrm>
              <a:off x="3788" y="129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27" name="Rectangle 295"/>
            <p:cNvSpPr>
              <a:spLocks noChangeArrowheads="1"/>
            </p:cNvSpPr>
            <p:nvPr/>
          </p:nvSpPr>
          <p:spPr bwMode="auto">
            <a:xfrm>
              <a:off x="3725" y="141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8" name="Rectangle 296"/>
            <p:cNvSpPr>
              <a:spLocks noChangeArrowheads="1"/>
            </p:cNvSpPr>
            <p:nvPr/>
          </p:nvSpPr>
          <p:spPr bwMode="auto">
            <a:xfrm>
              <a:off x="3730" y="142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9" name="Rectangle 297"/>
            <p:cNvSpPr>
              <a:spLocks noChangeArrowheads="1"/>
            </p:cNvSpPr>
            <p:nvPr/>
          </p:nvSpPr>
          <p:spPr bwMode="auto">
            <a:xfrm>
              <a:off x="3788" y="1447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0" name="Rectangle 298"/>
            <p:cNvSpPr>
              <a:spLocks noChangeArrowheads="1"/>
            </p:cNvSpPr>
            <p:nvPr/>
          </p:nvSpPr>
          <p:spPr bwMode="auto">
            <a:xfrm>
              <a:off x="3725" y="1572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1" name="Rectangle 299"/>
            <p:cNvSpPr>
              <a:spLocks noChangeArrowheads="1"/>
            </p:cNvSpPr>
            <p:nvPr/>
          </p:nvSpPr>
          <p:spPr bwMode="auto">
            <a:xfrm>
              <a:off x="3730" y="1577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2" name="Rectangle 300"/>
            <p:cNvSpPr>
              <a:spLocks noChangeArrowheads="1"/>
            </p:cNvSpPr>
            <p:nvPr/>
          </p:nvSpPr>
          <p:spPr bwMode="auto">
            <a:xfrm>
              <a:off x="3788" y="1603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3" name="Rectangle 301"/>
            <p:cNvSpPr>
              <a:spLocks noChangeArrowheads="1"/>
            </p:cNvSpPr>
            <p:nvPr/>
          </p:nvSpPr>
          <p:spPr bwMode="auto">
            <a:xfrm>
              <a:off x="3725" y="1727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4" name="Rectangle 302"/>
            <p:cNvSpPr>
              <a:spLocks noChangeArrowheads="1"/>
            </p:cNvSpPr>
            <p:nvPr/>
          </p:nvSpPr>
          <p:spPr bwMode="auto">
            <a:xfrm>
              <a:off x="3730" y="1732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5" name="Rectangle 303"/>
            <p:cNvSpPr>
              <a:spLocks noChangeArrowheads="1"/>
            </p:cNvSpPr>
            <p:nvPr/>
          </p:nvSpPr>
          <p:spPr bwMode="auto">
            <a:xfrm>
              <a:off x="3788" y="1759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6" name="Rectangle 304"/>
            <p:cNvSpPr>
              <a:spLocks noChangeArrowheads="1"/>
            </p:cNvSpPr>
            <p:nvPr/>
          </p:nvSpPr>
          <p:spPr bwMode="auto">
            <a:xfrm>
              <a:off x="3725" y="1883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7" name="Rectangle 305"/>
            <p:cNvSpPr>
              <a:spLocks noChangeArrowheads="1"/>
            </p:cNvSpPr>
            <p:nvPr/>
          </p:nvSpPr>
          <p:spPr bwMode="auto">
            <a:xfrm>
              <a:off x="3730" y="1888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8" name="Rectangle 306"/>
            <p:cNvSpPr>
              <a:spLocks noChangeArrowheads="1"/>
            </p:cNvSpPr>
            <p:nvPr/>
          </p:nvSpPr>
          <p:spPr bwMode="auto">
            <a:xfrm>
              <a:off x="3788" y="1915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9" name="Rectangle 307"/>
            <p:cNvSpPr>
              <a:spLocks noChangeArrowheads="1"/>
            </p:cNvSpPr>
            <p:nvPr/>
          </p:nvSpPr>
          <p:spPr bwMode="auto">
            <a:xfrm>
              <a:off x="3725" y="2039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0" name="Rectangle 308"/>
            <p:cNvSpPr>
              <a:spLocks noChangeArrowheads="1"/>
            </p:cNvSpPr>
            <p:nvPr/>
          </p:nvSpPr>
          <p:spPr bwMode="auto">
            <a:xfrm>
              <a:off x="3730" y="2044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1" name="Rectangle 309"/>
            <p:cNvSpPr>
              <a:spLocks noChangeArrowheads="1"/>
            </p:cNvSpPr>
            <p:nvPr/>
          </p:nvSpPr>
          <p:spPr bwMode="auto">
            <a:xfrm>
              <a:off x="3788" y="2070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2" name="Rectangle 310"/>
            <p:cNvSpPr>
              <a:spLocks noChangeArrowheads="1"/>
            </p:cNvSpPr>
            <p:nvPr/>
          </p:nvSpPr>
          <p:spPr bwMode="auto">
            <a:xfrm>
              <a:off x="3725" y="2195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3" name="Rectangle 311"/>
            <p:cNvSpPr>
              <a:spLocks noChangeArrowheads="1"/>
            </p:cNvSpPr>
            <p:nvPr/>
          </p:nvSpPr>
          <p:spPr bwMode="auto">
            <a:xfrm>
              <a:off x="3730" y="2200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4" name="Rectangle 312"/>
            <p:cNvSpPr>
              <a:spLocks noChangeArrowheads="1"/>
            </p:cNvSpPr>
            <p:nvPr/>
          </p:nvSpPr>
          <p:spPr bwMode="auto">
            <a:xfrm>
              <a:off x="3788" y="2226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5" name="Rectangle 313"/>
            <p:cNvSpPr>
              <a:spLocks noChangeArrowheads="1"/>
            </p:cNvSpPr>
            <p:nvPr/>
          </p:nvSpPr>
          <p:spPr bwMode="auto">
            <a:xfrm>
              <a:off x="3725" y="2350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6" name="Rectangle 314"/>
            <p:cNvSpPr>
              <a:spLocks noChangeArrowheads="1"/>
            </p:cNvSpPr>
            <p:nvPr/>
          </p:nvSpPr>
          <p:spPr bwMode="auto">
            <a:xfrm>
              <a:off x="3730" y="2355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7" name="Rectangle 315"/>
            <p:cNvSpPr>
              <a:spLocks noChangeArrowheads="1"/>
            </p:cNvSpPr>
            <p:nvPr/>
          </p:nvSpPr>
          <p:spPr bwMode="auto">
            <a:xfrm>
              <a:off x="3788" y="238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8" name="Rectangle 316"/>
            <p:cNvSpPr>
              <a:spLocks noChangeArrowheads="1"/>
            </p:cNvSpPr>
            <p:nvPr/>
          </p:nvSpPr>
          <p:spPr bwMode="auto">
            <a:xfrm>
              <a:off x="3725" y="250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9" name="Rectangle 317"/>
            <p:cNvSpPr>
              <a:spLocks noChangeArrowheads="1"/>
            </p:cNvSpPr>
            <p:nvPr/>
          </p:nvSpPr>
          <p:spPr bwMode="auto">
            <a:xfrm>
              <a:off x="3730" y="251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0" name="Rectangle 318"/>
            <p:cNvSpPr>
              <a:spLocks noChangeArrowheads="1"/>
            </p:cNvSpPr>
            <p:nvPr/>
          </p:nvSpPr>
          <p:spPr bwMode="auto">
            <a:xfrm>
              <a:off x="3788" y="2538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51" name="Rectangle 319"/>
            <p:cNvSpPr>
              <a:spLocks noChangeArrowheads="1"/>
            </p:cNvSpPr>
            <p:nvPr/>
          </p:nvSpPr>
          <p:spPr bwMode="auto">
            <a:xfrm>
              <a:off x="3725" y="2662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2" name="Rectangle 320"/>
            <p:cNvSpPr>
              <a:spLocks noChangeArrowheads="1"/>
            </p:cNvSpPr>
            <p:nvPr/>
          </p:nvSpPr>
          <p:spPr bwMode="auto">
            <a:xfrm>
              <a:off x="3730" y="2667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3" name="Rectangle 321"/>
            <p:cNvSpPr>
              <a:spLocks noChangeArrowheads="1"/>
            </p:cNvSpPr>
            <p:nvPr/>
          </p:nvSpPr>
          <p:spPr bwMode="auto">
            <a:xfrm>
              <a:off x="3788" y="2693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954" name="Rectangle 322"/>
            <p:cNvSpPr>
              <a:spLocks noChangeArrowheads="1"/>
            </p:cNvSpPr>
            <p:nvPr/>
          </p:nvSpPr>
          <p:spPr bwMode="auto">
            <a:xfrm>
              <a:off x="3725" y="2818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5" name="Rectangle 323"/>
            <p:cNvSpPr>
              <a:spLocks noChangeArrowheads="1"/>
            </p:cNvSpPr>
            <p:nvPr/>
          </p:nvSpPr>
          <p:spPr bwMode="auto">
            <a:xfrm>
              <a:off x="3730" y="2823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6" name="Rectangle 324"/>
            <p:cNvSpPr>
              <a:spLocks noChangeArrowheads="1"/>
            </p:cNvSpPr>
            <p:nvPr/>
          </p:nvSpPr>
          <p:spPr bwMode="auto">
            <a:xfrm>
              <a:off x="3788" y="2849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957" name="Rectangle 325"/>
            <p:cNvSpPr>
              <a:spLocks noChangeArrowheads="1"/>
            </p:cNvSpPr>
            <p:nvPr/>
          </p:nvSpPr>
          <p:spPr bwMode="auto">
            <a:xfrm>
              <a:off x="4183" y="990"/>
              <a:ext cx="480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8" name="Rectangle 326"/>
            <p:cNvSpPr>
              <a:spLocks noChangeArrowheads="1"/>
            </p:cNvSpPr>
            <p:nvPr/>
          </p:nvSpPr>
          <p:spPr bwMode="auto">
            <a:xfrm>
              <a:off x="4188" y="995"/>
              <a:ext cx="470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9" name="Rectangle 327"/>
            <p:cNvSpPr>
              <a:spLocks noChangeArrowheads="1"/>
            </p:cNvSpPr>
            <p:nvPr/>
          </p:nvSpPr>
          <p:spPr bwMode="auto">
            <a:xfrm>
              <a:off x="4246" y="1022"/>
              <a:ext cx="35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9960" name="Rectangle 328"/>
            <p:cNvSpPr>
              <a:spLocks noChangeArrowheads="1"/>
            </p:cNvSpPr>
            <p:nvPr/>
          </p:nvSpPr>
          <p:spPr bwMode="auto">
            <a:xfrm>
              <a:off x="4246" y="1125"/>
              <a:ext cx="14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ID</a:t>
              </a:r>
              <a:endParaRPr lang="en-US"/>
            </a:p>
          </p:txBody>
        </p:sp>
        <p:sp>
          <p:nvSpPr>
            <p:cNvPr id="69961" name="Rectangle 329"/>
            <p:cNvSpPr>
              <a:spLocks noChangeArrowheads="1"/>
            </p:cNvSpPr>
            <p:nvPr/>
          </p:nvSpPr>
          <p:spPr bwMode="auto">
            <a:xfrm>
              <a:off x="4183" y="1260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2" name="Rectangle 330"/>
            <p:cNvSpPr>
              <a:spLocks noChangeArrowheads="1"/>
            </p:cNvSpPr>
            <p:nvPr/>
          </p:nvSpPr>
          <p:spPr bwMode="auto">
            <a:xfrm>
              <a:off x="4188" y="1265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3" name="Rectangle 331"/>
            <p:cNvSpPr>
              <a:spLocks noChangeArrowheads="1"/>
            </p:cNvSpPr>
            <p:nvPr/>
          </p:nvSpPr>
          <p:spPr bwMode="auto">
            <a:xfrm>
              <a:off x="4246" y="129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64" name="Rectangle 332"/>
            <p:cNvSpPr>
              <a:spLocks noChangeArrowheads="1"/>
            </p:cNvSpPr>
            <p:nvPr/>
          </p:nvSpPr>
          <p:spPr bwMode="auto">
            <a:xfrm>
              <a:off x="4183" y="141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5" name="Rectangle 333"/>
            <p:cNvSpPr>
              <a:spLocks noChangeArrowheads="1"/>
            </p:cNvSpPr>
            <p:nvPr/>
          </p:nvSpPr>
          <p:spPr bwMode="auto">
            <a:xfrm>
              <a:off x="4188" y="142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6" name="Rectangle 334"/>
            <p:cNvSpPr>
              <a:spLocks noChangeArrowheads="1"/>
            </p:cNvSpPr>
            <p:nvPr/>
          </p:nvSpPr>
          <p:spPr bwMode="auto">
            <a:xfrm>
              <a:off x="4246" y="1447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67" name="Rectangle 335"/>
            <p:cNvSpPr>
              <a:spLocks noChangeArrowheads="1"/>
            </p:cNvSpPr>
            <p:nvPr/>
          </p:nvSpPr>
          <p:spPr bwMode="auto">
            <a:xfrm>
              <a:off x="4183" y="1572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8" name="Rectangle 336"/>
            <p:cNvSpPr>
              <a:spLocks noChangeArrowheads="1"/>
            </p:cNvSpPr>
            <p:nvPr/>
          </p:nvSpPr>
          <p:spPr bwMode="auto">
            <a:xfrm>
              <a:off x="4188" y="1577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9" name="Rectangle 337"/>
            <p:cNvSpPr>
              <a:spLocks noChangeArrowheads="1"/>
            </p:cNvSpPr>
            <p:nvPr/>
          </p:nvSpPr>
          <p:spPr bwMode="auto">
            <a:xfrm>
              <a:off x="4246" y="1603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970" name="Rectangle 338"/>
            <p:cNvSpPr>
              <a:spLocks noChangeArrowheads="1"/>
            </p:cNvSpPr>
            <p:nvPr/>
          </p:nvSpPr>
          <p:spPr bwMode="auto">
            <a:xfrm>
              <a:off x="4183" y="1727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1" name="Rectangle 339"/>
            <p:cNvSpPr>
              <a:spLocks noChangeArrowheads="1"/>
            </p:cNvSpPr>
            <p:nvPr/>
          </p:nvSpPr>
          <p:spPr bwMode="auto">
            <a:xfrm>
              <a:off x="4188" y="1732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2" name="Rectangle 340"/>
            <p:cNvSpPr>
              <a:spLocks noChangeArrowheads="1"/>
            </p:cNvSpPr>
            <p:nvPr/>
          </p:nvSpPr>
          <p:spPr bwMode="auto">
            <a:xfrm>
              <a:off x="4246" y="1759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9973" name="Rectangle 341"/>
            <p:cNvSpPr>
              <a:spLocks noChangeArrowheads="1"/>
            </p:cNvSpPr>
            <p:nvPr/>
          </p:nvSpPr>
          <p:spPr bwMode="auto">
            <a:xfrm>
              <a:off x="4183" y="1883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4" name="Rectangle 342"/>
            <p:cNvSpPr>
              <a:spLocks noChangeArrowheads="1"/>
            </p:cNvSpPr>
            <p:nvPr/>
          </p:nvSpPr>
          <p:spPr bwMode="auto">
            <a:xfrm>
              <a:off x="4188" y="1888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5" name="Rectangle 343"/>
            <p:cNvSpPr>
              <a:spLocks noChangeArrowheads="1"/>
            </p:cNvSpPr>
            <p:nvPr/>
          </p:nvSpPr>
          <p:spPr bwMode="auto">
            <a:xfrm>
              <a:off x="4246" y="1915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976" name="Rectangle 344"/>
            <p:cNvSpPr>
              <a:spLocks noChangeArrowheads="1"/>
            </p:cNvSpPr>
            <p:nvPr/>
          </p:nvSpPr>
          <p:spPr bwMode="auto">
            <a:xfrm>
              <a:off x="4183" y="2039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7" name="Rectangle 345"/>
            <p:cNvSpPr>
              <a:spLocks noChangeArrowheads="1"/>
            </p:cNvSpPr>
            <p:nvPr/>
          </p:nvSpPr>
          <p:spPr bwMode="auto">
            <a:xfrm>
              <a:off x="4188" y="2044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8" name="Rectangle 346"/>
            <p:cNvSpPr>
              <a:spLocks noChangeArrowheads="1"/>
            </p:cNvSpPr>
            <p:nvPr/>
          </p:nvSpPr>
          <p:spPr bwMode="auto">
            <a:xfrm>
              <a:off x="4246" y="2070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79" name="Rectangle 347"/>
            <p:cNvSpPr>
              <a:spLocks noChangeArrowheads="1"/>
            </p:cNvSpPr>
            <p:nvPr/>
          </p:nvSpPr>
          <p:spPr bwMode="auto">
            <a:xfrm>
              <a:off x="4183" y="2195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0" name="Rectangle 348"/>
            <p:cNvSpPr>
              <a:spLocks noChangeArrowheads="1"/>
            </p:cNvSpPr>
            <p:nvPr/>
          </p:nvSpPr>
          <p:spPr bwMode="auto">
            <a:xfrm>
              <a:off x="4188" y="2200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1" name="Rectangle 349"/>
            <p:cNvSpPr>
              <a:spLocks noChangeArrowheads="1"/>
            </p:cNvSpPr>
            <p:nvPr/>
          </p:nvSpPr>
          <p:spPr bwMode="auto">
            <a:xfrm>
              <a:off x="4246" y="2226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82" name="Rectangle 350"/>
            <p:cNvSpPr>
              <a:spLocks noChangeArrowheads="1"/>
            </p:cNvSpPr>
            <p:nvPr/>
          </p:nvSpPr>
          <p:spPr bwMode="auto">
            <a:xfrm>
              <a:off x="4183" y="2350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3" name="Rectangle 351"/>
            <p:cNvSpPr>
              <a:spLocks noChangeArrowheads="1"/>
            </p:cNvSpPr>
            <p:nvPr/>
          </p:nvSpPr>
          <p:spPr bwMode="auto">
            <a:xfrm>
              <a:off x="4188" y="2355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4" name="Rectangle 352"/>
            <p:cNvSpPr>
              <a:spLocks noChangeArrowheads="1"/>
            </p:cNvSpPr>
            <p:nvPr/>
          </p:nvSpPr>
          <p:spPr bwMode="auto">
            <a:xfrm>
              <a:off x="4246" y="238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985" name="Rectangle 353"/>
            <p:cNvSpPr>
              <a:spLocks noChangeArrowheads="1"/>
            </p:cNvSpPr>
            <p:nvPr/>
          </p:nvSpPr>
          <p:spPr bwMode="auto">
            <a:xfrm>
              <a:off x="4183" y="250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6" name="Rectangle 354"/>
            <p:cNvSpPr>
              <a:spLocks noChangeArrowheads="1"/>
            </p:cNvSpPr>
            <p:nvPr/>
          </p:nvSpPr>
          <p:spPr bwMode="auto">
            <a:xfrm>
              <a:off x="4188" y="251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7" name="Rectangle 355"/>
            <p:cNvSpPr>
              <a:spLocks noChangeArrowheads="1"/>
            </p:cNvSpPr>
            <p:nvPr/>
          </p:nvSpPr>
          <p:spPr bwMode="auto">
            <a:xfrm>
              <a:off x="4246" y="2538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9988" name="Rectangle 356"/>
            <p:cNvSpPr>
              <a:spLocks noChangeArrowheads="1"/>
            </p:cNvSpPr>
            <p:nvPr/>
          </p:nvSpPr>
          <p:spPr bwMode="auto">
            <a:xfrm>
              <a:off x="4183" y="2662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9" name="Rectangle 357"/>
            <p:cNvSpPr>
              <a:spLocks noChangeArrowheads="1"/>
            </p:cNvSpPr>
            <p:nvPr/>
          </p:nvSpPr>
          <p:spPr bwMode="auto">
            <a:xfrm>
              <a:off x="4188" y="2667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0" name="Rectangle 358"/>
            <p:cNvSpPr>
              <a:spLocks noChangeArrowheads="1"/>
            </p:cNvSpPr>
            <p:nvPr/>
          </p:nvSpPr>
          <p:spPr bwMode="auto">
            <a:xfrm>
              <a:off x="4246" y="2693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91" name="Rectangle 359"/>
            <p:cNvSpPr>
              <a:spLocks noChangeArrowheads="1"/>
            </p:cNvSpPr>
            <p:nvPr/>
          </p:nvSpPr>
          <p:spPr bwMode="auto">
            <a:xfrm>
              <a:off x="4183" y="2818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2" name="Rectangle 360"/>
            <p:cNvSpPr>
              <a:spLocks noChangeArrowheads="1"/>
            </p:cNvSpPr>
            <p:nvPr/>
          </p:nvSpPr>
          <p:spPr bwMode="auto">
            <a:xfrm>
              <a:off x="4188" y="2823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3" name="Rectangle 361"/>
            <p:cNvSpPr>
              <a:spLocks noChangeArrowheads="1"/>
            </p:cNvSpPr>
            <p:nvPr/>
          </p:nvSpPr>
          <p:spPr bwMode="auto">
            <a:xfrm>
              <a:off x="4246" y="2849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94" name="Rectangle 362"/>
            <p:cNvSpPr>
              <a:spLocks noChangeArrowheads="1"/>
            </p:cNvSpPr>
            <p:nvPr/>
          </p:nvSpPr>
          <p:spPr bwMode="auto">
            <a:xfrm>
              <a:off x="4996" y="990"/>
              <a:ext cx="375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5" name="Rectangle 363"/>
            <p:cNvSpPr>
              <a:spLocks noChangeArrowheads="1"/>
            </p:cNvSpPr>
            <p:nvPr/>
          </p:nvSpPr>
          <p:spPr bwMode="auto">
            <a:xfrm>
              <a:off x="5001" y="995"/>
              <a:ext cx="365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6" name="Rectangle 364"/>
            <p:cNvSpPr>
              <a:spLocks noChangeArrowheads="1"/>
            </p:cNvSpPr>
            <p:nvPr/>
          </p:nvSpPr>
          <p:spPr bwMode="auto">
            <a:xfrm>
              <a:off x="5048" y="1022"/>
              <a:ext cx="30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Grade</a:t>
              </a:r>
              <a:endParaRPr lang="en-US"/>
            </a:p>
          </p:txBody>
        </p:sp>
        <p:sp>
          <p:nvSpPr>
            <p:cNvPr id="69997" name="Rectangle 365"/>
            <p:cNvSpPr>
              <a:spLocks noChangeArrowheads="1"/>
            </p:cNvSpPr>
            <p:nvPr/>
          </p:nvSpPr>
          <p:spPr bwMode="auto">
            <a:xfrm>
              <a:off x="4996" y="1260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8" name="Rectangle 366"/>
            <p:cNvSpPr>
              <a:spLocks noChangeArrowheads="1"/>
            </p:cNvSpPr>
            <p:nvPr/>
          </p:nvSpPr>
          <p:spPr bwMode="auto">
            <a:xfrm>
              <a:off x="5001" y="1265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9" name="Rectangle 367"/>
            <p:cNvSpPr>
              <a:spLocks noChangeArrowheads="1"/>
            </p:cNvSpPr>
            <p:nvPr/>
          </p:nvSpPr>
          <p:spPr bwMode="auto">
            <a:xfrm>
              <a:off x="5048" y="1292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00" name="Rectangle 368"/>
            <p:cNvSpPr>
              <a:spLocks noChangeArrowheads="1"/>
            </p:cNvSpPr>
            <p:nvPr/>
          </p:nvSpPr>
          <p:spPr bwMode="auto">
            <a:xfrm>
              <a:off x="4996" y="1416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1" name="Rectangle 369"/>
            <p:cNvSpPr>
              <a:spLocks noChangeArrowheads="1"/>
            </p:cNvSpPr>
            <p:nvPr/>
          </p:nvSpPr>
          <p:spPr bwMode="auto">
            <a:xfrm>
              <a:off x="5001" y="1421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2" name="Rectangle 370"/>
            <p:cNvSpPr>
              <a:spLocks noChangeArrowheads="1"/>
            </p:cNvSpPr>
            <p:nvPr/>
          </p:nvSpPr>
          <p:spPr bwMode="auto">
            <a:xfrm>
              <a:off x="5048" y="1447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03" name="Rectangle 371"/>
            <p:cNvSpPr>
              <a:spLocks noChangeArrowheads="1"/>
            </p:cNvSpPr>
            <p:nvPr/>
          </p:nvSpPr>
          <p:spPr bwMode="auto">
            <a:xfrm>
              <a:off x="4996" y="1572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4" name="Rectangle 372"/>
            <p:cNvSpPr>
              <a:spLocks noChangeArrowheads="1"/>
            </p:cNvSpPr>
            <p:nvPr/>
          </p:nvSpPr>
          <p:spPr bwMode="auto">
            <a:xfrm>
              <a:off x="5001" y="1577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5" name="Rectangle 373"/>
            <p:cNvSpPr>
              <a:spLocks noChangeArrowheads="1"/>
            </p:cNvSpPr>
            <p:nvPr/>
          </p:nvSpPr>
          <p:spPr bwMode="auto">
            <a:xfrm>
              <a:off x="5048" y="1603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06" name="Rectangle 374"/>
            <p:cNvSpPr>
              <a:spLocks noChangeArrowheads="1"/>
            </p:cNvSpPr>
            <p:nvPr/>
          </p:nvSpPr>
          <p:spPr bwMode="auto">
            <a:xfrm>
              <a:off x="5148" y="1603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07" name="Rectangle 375"/>
            <p:cNvSpPr>
              <a:spLocks noChangeArrowheads="1"/>
            </p:cNvSpPr>
            <p:nvPr/>
          </p:nvSpPr>
          <p:spPr bwMode="auto">
            <a:xfrm>
              <a:off x="4996" y="1727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8" name="Rectangle 376"/>
            <p:cNvSpPr>
              <a:spLocks noChangeArrowheads="1"/>
            </p:cNvSpPr>
            <p:nvPr/>
          </p:nvSpPr>
          <p:spPr bwMode="auto">
            <a:xfrm>
              <a:off x="5001" y="1732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9" name="Rectangle 377"/>
            <p:cNvSpPr>
              <a:spLocks noChangeArrowheads="1"/>
            </p:cNvSpPr>
            <p:nvPr/>
          </p:nvSpPr>
          <p:spPr bwMode="auto">
            <a:xfrm>
              <a:off x="5048" y="1759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10" name="Rectangle 378"/>
            <p:cNvSpPr>
              <a:spLocks noChangeArrowheads="1"/>
            </p:cNvSpPr>
            <p:nvPr/>
          </p:nvSpPr>
          <p:spPr bwMode="auto">
            <a:xfrm>
              <a:off x="5148" y="1759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11" name="Rectangle 379"/>
            <p:cNvSpPr>
              <a:spLocks noChangeArrowheads="1"/>
            </p:cNvSpPr>
            <p:nvPr/>
          </p:nvSpPr>
          <p:spPr bwMode="auto">
            <a:xfrm>
              <a:off x="4996" y="1883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2" name="Rectangle 380"/>
            <p:cNvSpPr>
              <a:spLocks noChangeArrowheads="1"/>
            </p:cNvSpPr>
            <p:nvPr/>
          </p:nvSpPr>
          <p:spPr bwMode="auto">
            <a:xfrm>
              <a:off x="5001" y="1888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3" name="Rectangle 381"/>
            <p:cNvSpPr>
              <a:spLocks noChangeArrowheads="1"/>
            </p:cNvSpPr>
            <p:nvPr/>
          </p:nvSpPr>
          <p:spPr bwMode="auto">
            <a:xfrm>
              <a:off x="5048" y="1915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70014" name="Rectangle 382"/>
            <p:cNvSpPr>
              <a:spLocks noChangeArrowheads="1"/>
            </p:cNvSpPr>
            <p:nvPr/>
          </p:nvSpPr>
          <p:spPr bwMode="auto">
            <a:xfrm>
              <a:off x="5159" y="1915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15" name="Rectangle 383"/>
            <p:cNvSpPr>
              <a:spLocks noChangeArrowheads="1"/>
            </p:cNvSpPr>
            <p:nvPr/>
          </p:nvSpPr>
          <p:spPr bwMode="auto">
            <a:xfrm>
              <a:off x="4996" y="2039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6" name="Rectangle 384"/>
            <p:cNvSpPr>
              <a:spLocks noChangeArrowheads="1"/>
            </p:cNvSpPr>
            <p:nvPr/>
          </p:nvSpPr>
          <p:spPr bwMode="auto">
            <a:xfrm>
              <a:off x="5001" y="2044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7" name="Rectangle 385"/>
            <p:cNvSpPr>
              <a:spLocks noChangeArrowheads="1"/>
            </p:cNvSpPr>
            <p:nvPr/>
          </p:nvSpPr>
          <p:spPr bwMode="auto">
            <a:xfrm>
              <a:off x="5048" y="2070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18" name="Rectangle 386"/>
            <p:cNvSpPr>
              <a:spLocks noChangeArrowheads="1"/>
            </p:cNvSpPr>
            <p:nvPr/>
          </p:nvSpPr>
          <p:spPr bwMode="auto">
            <a:xfrm>
              <a:off x="4996" y="2195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9" name="Rectangle 387"/>
            <p:cNvSpPr>
              <a:spLocks noChangeArrowheads="1"/>
            </p:cNvSpPr>
            <p:nvPr/>
          </p:nvSpPr>
          <p:spPr bwMode="auto">
            <a:xfrm>
              <a:off x="5001" y="2200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0" name="Rectangle 388"/>
            <p:cNvSpPr>
              <a:spLocks noChangeArrowheads="1"/>
            </p:cNvSpPr>
            <p:nvPr/>
          </p:nvSpPr>
          <p:spPr bwMode="auto">
            <a:xfrm>
              <a:off x="5048" y="2226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21" name="Rectangle 389"/>
            <p:cNvSpPr>
              <a:spLocks noChangeArrowheads="1"/>
            </p:cNvSpPr>
            <p:nvPr/>
          </p:nvSpPr>
          <p:spPr bwMode="auto">
            <a:xfrm>
              <a:off x="5148" y="2226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22" name="Rectangle 390"/>
            <p:cNvSpPr>
              <a:spLocks noChangeArrowheads="1"/>
            </p:cNvSpPr>
            <p:nvPr/>
          </p:nvSpPr>
          <p:spPr bwMode="auto">
            <a:xfrm>
              <a:off x="4996" y="2350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3" name="Rectangle 391"/>
            <p:cNvSpPr>
              <a:spLocks noChangeArrowheads="1"/>
            </p:cNvSpPr>
            <p:nvPr/>
          </p:nvSpPr>
          <p:spPr bwMode="auto">
            <a:xfrm>
              <a:off x="5001" y="2355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4" name="Rectangle 392"/>
            <p:cNvSpPr>
              <a:spLocks noChangeArrowheads="1"/>
            </p:cNvSpPr>
            <p:nvPr/>
          </p:nvSpPr>
          <p:spPr bwMode="auto">
            <a:xfrm>
              <a:off x="5048" y="2382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25" name="Rectangle 393"/>
            <p:cNvSpPr>
              <a:spLocks noChangeArrowheads="1"/>
            </p:cNvSpPr>
            <p:nvPr/>
          </p:nvSpPr>
          <p:spPr bwMode="auto">
            <a:xfrm>
              <a:off x="5148" y="2382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26" name="Rectangle 394"/>
            <p:cNvSpPr>
              <a:spLocks noChangeArrowheads="1"/>
            </p:cNvSpPr>
            <p:nvPr/>
          </p:nvSpPr>
          <p:spPr bwMode="auto">
            <a:xfrm>
              <a:off x="4996" y="2506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7" name="Rectangle 395"/>
            <p:cNvSpPr>
              <a:spLocks noChangeArrowheads="1"/>
            </p:cNvSpPr>
            <p:nvPr/>
          </p:nvSpPr>
          <p:spPr bwMode="auto">
            <a:xfrm>
              <a:off x="5001" y="2511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8" name="Rectangle 396"/>
            <p:cNvSpPr>
              <a:spLocks noChangeArrowheads="1"/>
            </p:cNvSpPr>
            <p:nvPr/>
          </p:nvSpPr>
          <p:spPr bwMode="auto">
            <a:xfrm>
              <a:off x="5048" y="253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70029" name="Rectangle 397"/>
            <p:cNvSpPr>
              <a:spLocks noChangeArrowheads="1"/>
            </p:cNvSpPr>
            <p:nvPr/>
          </p:nvSpPr>
          <p:spPr bwMode="auto">
            <a:xfrm>
              <a:off x="5159" y="2538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30" name="Rectangle 398"/>
            <p:cNvSpPr>
              <a:spLocks noChangeArrowheads="1"/>
            </p:cNvSpPr>
            <p:nvPr/>
          </p:nvSpPr>
          <p:spPr bwMode="auto">
            <a:xfrm>
              <a:off x="4996" y="2662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1" name="Rectangle 399"/>
            <p:cNvSpPr>
              <a:spLocks noChangeArrowheads="1"/>
            </p:cNvSpPr>
            <p:nvPr/>
          </p:nvSpPr>
          <p:spPr bwMode="auto">
            <a:xfrm>
              <a:off x="5001" y="2667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2" name="Rectangle 400"/>
            <p:cNvSpPr>
              <a:spLocks noChangeArrowheads="1"/>
            </p:cNvSpPr>
            <p:nvPr/>
          </p:nvSpPr>
          <p:spPr bwMode="auto">
            <a:xfrm>
              <a:off x="5048" y="2693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33" name="Rectangle 401"/>
            <p:cNvSpPr>
              <a:spLocks noChangeArrowheads="1"/>
            </p:cNvSpPr>
            <p:nvPr/>
          </p:nvSpPr>
          <p:spPr bwMode="auto">
            <a:xfrm>
              <a:off x="5148" y="2693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34" name="Rectangle 402"/>
            <p:cNvSpPr>
              <a:spLocks noChangeArrowheads="1"/>
            </p:cNvSpPr>
            <p:nvPr/>
          </p:nvSpPr>
          <p:spPr bwMode="auto">
            <a:xfrm>
              <a:off x="4996" y="2818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5" name="Rectangle 403"/>
            <p:cNvSpPr>
              <a:spLocks noChangeArrowheads="1"/>
            </p:cNvSpPr>
            <p:nvPr/>
          </p:nvSpPr>
          <p:spPr bwMode="auto">
            <a:xfrm>
              <a:off x="5001" y="2823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6" name="Rectangle 404"/>
            <p:cNvSpPr>
              <a:spLocks noChangeArrowheads="1"/>
            </p:cNvSpPr>
            <p:nvPr/>
          </p:nvSpPr>
          <p:spPr bwMode="auto">
            <a:xfrm>
              <a:off x="5048" y="2849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37" name="Rectangle 405"/>
            <p:cNvSpPr>
              <a:spLocks noChangeArrowheads="1"/>
            </p:cNvSpPr>
            <p:nvPr/>
          </p:nvSpPr>
          <p:spPr bwMode="auto">
            <a:xfrm>
              <a:off x="5148" y="2849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38" name="Rectangle 406"/>
            <p:cNvSpPr>
              <a:spLocks noChangeArrowheads="1"/>
            </p:cNvSpPr>
            <p:nvPr/>
          </p:nvSpPr>
          <p:spPr bwMode="auto">
            <a:xfrm>
              <a:off x="4663" y="990"/>
              <a:ext cx="333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9" name="Rectangle 407"/>
            <p:cNvSpPr>
              <a:spLocks noChangeArrowheads="1"/>
            </p:cNvSpPr>
            <p:nvPr/>
          </p:nvSpPr>
          <p:spPr bwMode="auto">
            <a:xfrm>
              <a:off x="4668" y="995"/>
              <a:ext cx="323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0" name="Rectangle 408"/>
            <p:cNvSpPr>
              <a:spLocks noChangeArrowheads="1"/>
            </p:cNvSpPr>
            <p:nvPr/>
          </p:nvSpPr>
          <p:spPr bwMode="auto">
            <a:xfrm>
              <a:off x="4725" y="102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Term</a:t>
              </a:r>
              <a:endParaRPr lang="en-US"/>
            </a:p>
          </p:txBody>
        </p:sp>
        <p:sp>
          <p:nvSpPr>
            <p:cNvPr id="70041" name="Rectangle 409"/>
            <p:cNvSpPr>
              <a:spLocks noChangeArrowheads="1"/>
            </p:cNvSpPr>
            <p:nvPr/>
          </p:nvSpPr>
          <p:spPr bwMode="auto">
            <a:xfrm>
              <a:off x="4663" y="1260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2" name="Rectangle 410"/>
            <p:cNvSpPr>
              <a:spLocks noChangeArrowheads="1"/>
            </p:cNvSpPr>
            <p:nvPr/>
          </p:nvSpPr>
          <p:spPr bwMode="auto">
            <a:xfrm>
              <a:off x="4668" y="1265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3" name="Rectangle 411"/>
            <p:cNvSpPr>
              <a:spLocks noChangeArrowheads="1"/>
            </p:cNvSpPr>
            <p:nvPr/>
          </p:nvSpPr>
          <p:spPr bwMode="auto">
            <a:xfrm>
              <a:off x="4725" y="1292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44" name="Rectangle 412"/>
            <p:cNvSpPr>
              <a:spLocks noChangeArrowheads="1"/>
            </p:cNvSpPr>
            <p:nvPr/>
          </p:nvSpPr>
          <p:spPr bwMode="auto">
            <a:xfrm>
              <a:off x="4663" y="1416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5" name="Rectangle 413"/>
            <p:cNvSpPr>
              <a:spLocks noChangeArrowheads="1"/>
            </p:cNvSpPr>
            <p:nvPr/>
          </p:nvSpPr>
          <p:spPr bwMode="auto">
            <a:xfrm>
              <a:off x="4668" y="1421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6" name="Rectangle 414"/>
            <p:cNvSpPr>
              <a:spLocks noChangeArrowheads="1"/>
            </p:cNvSpPr>
            <p:nvPr/>
          </p:nvSpPr>
          <p:spPr bwMode="auto">
            <a:xfrm>
              <a:off x="4725" y="1447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47" name="Rectangle 415"/>
            <p:cNvSpPr>
              <a:spLocks noChangeArrowheads="1"/>
            </p:cNvSpPr>
            <p:nvPr/>
          </p:nvSpPr>
          <p:spPr bwMode="auto">
            <a:xfrm>
              <a:off x="4663" y="1572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8" name="Rectangle 416"/>
            <p:cNvSpPr>
              <a:spLocks noChangeArrowheads="1"/>
            </p:cNvSpPr>
            <p:nvPr/>
          </p:nvSpPr>
          <p:spPr bwMode="auto">
            <a:xfrm>
              <a:off x="4668" y="1577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9" name="Rectangle 417"/>
            <p:cNvSpPr>
              <a:spLocks noChangeArrowheads="1"/>
            </p:cNvSpPr>
            <p:nvPr/>
          </p:nvSpPr>
          <p:spPr bwMode="auto">
            <a:xfrm>
              <a:off x="4725" y="1603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0" name="Rectangle 418"/>
            <p:cNvSpPr>
              <a:spLocks noChangeArrowheads="1"/>
            </p:cNvSpPr>
            <p:nvPr/>
          </p:nvSpPr>
          <p:spPr bwMode="auto">
            <a:xfrm>
              <a:off x="4663" y="1727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1" name="Rectangle 419"/>
            <p:cNvSpPr>
              <a:spLocks noChangeArrowheads="1"/>
            </p:cNvSpPr>
            <p:nvPr/>
          </p:nvSpPr>
          <p:spPr bwMode="auto">
            <a:xfrm>
              <a:off x="4668" y="1732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2" name="Rectangle 420"/>
            <p:cNvSpPr>
              <a:spLocks noChangeArrowheads="1"/>
            </p:cNvSpPr>
            <p:nvPr/>
          </p:nvSpPr>
          <p:spPr bwMode="auto">
            <a:xfrm>
              <a:off x="4725" y="1759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3" name="Rectangle 421"/>
            <p:cNvSpPr>
              <a:spLocks noChangeArrowheads="1"/>
            </p:cNvSpPr>
            <p:nvPr/>
          </p:nvSpPr>
          <p:spPr bwMode="auto">
            <a:xfrm>
              <a:off x="4663" y="1883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4" name="Rectangle 422"/>
            <p:cNvSpPr>
              <a:spLocks noChangeArrowheads="1"/>
            </p:cNvSpPr>
            <p:nvPr/>
          </p:nvSpPr>
          <p:spPr bwMode="auto">
            <a:xfrm>
              <a:off x="4668" y="1888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5" name="Rectangle 423"/>
            <p:cNvSpPr>
              <a:spLocks noChangeArrowheads="1"/>
            </p:cNvSpPr>
            <p:nvPr/>
          </p:nvSpPr>
          <p:spPr bwMode="auto">
            <a:xfrm>
              <a:off x="4725" y="1915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6" name="Rectangle 424"/>
            <p:cNvSpPr>
              <a:spLocks noChangeArrowheads="1"/>
            </p:cNvSpPr>
            <p:nvPr/>
          </p:nvSpPr>
          <p:spPr bwMode="auto">
            <a:xfrm>
              <a:off x="4663" y="2039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7" name="Rectangle 425"/>
            <p:cNvSpPr>
              <a:spLocks noChangeArrowheads="1"/>
            </p:cNvSpPr>
            <p:nvPr/>
          </p:nvSpPr>
          <p:spPr bwMode="auto">
            <a:xfrm>
              <a:off x="4668" y="2044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8" name="Rectangle 426"/>
            <p:cNvSpPr>
              <a:spLocks noChangeArrowheads="1"/>
            </p:cNvSpPr>
            <p:nvPr/>
          </p:nvSpPr>
          <p:spPr bwMode="auto">
            <a:xfrm>
              <a:off x="4725" y="2070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9" name="Rectangle 427"/>
            <p:cNvSpPr>
              <a:spLocks noChangeArrowheads="1"/>
            </p:cNvSpPr>
            <p:nvPr/>
          </p:nvSpPr>
          <p:spPr bwMode="auto">
            <a:xfrm>
              <a:off x="4663" y="2195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0" name="Rectangle 428"/>
            <p:cNvSpPr>
              <a:spLocks noChangeArrowheads="1"/>
            </p:cNvSpPr>
            <p:nvPr/>
          </p:nvSpPr>
          <p:spPr bwMode="auto">
            <a:xfrm>
              <a:off x="4668" y="2200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1" name="Rectangle 429"/>
            <p:cNvSpPr>
              <a:spLocks noChangeArrowheads="1"/>
            </p:cNvSpPr>
            <p:nvPr/>
          </p:nvSpPr>
          <p:spPr bwMode="auto">
            <a:xfrm>
              <a:off x="4725" y="2226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2" name="Rectangle 430"/>
            <p:cNvSpPr>
              <a:spLocks noChangeArrowheads="1"/>
            </p:cNvSpPr>
            <p:nvPr/>
          </p:nvSpPr>
          <p:spPr bwMode="auto">
            <a:xfrm>
              <a:off x="4663" y="2350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3" name="Rectangle 431"/>
            <p:cNvSpPr>
              <a:spLocks noChangeArrowheads="1"/>
            </p:cNvSpPr>
            <p:nvPr/>
          </p:nvSpPr>
          <p:spPr bwMode="auto">
            <a:xfrm>
              <a:off x="4668" y="2355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4" name="Rectangle 432"/>
            <p:cNvSpPr>
              <a:spLocks noChangeArrowheads="1"/>
            </p:cNvSpPr>
            <p:nvPr/>
          </p:nvSpPr>
          <p:spPr bwMode="auto">
            <a:xfrm>
              <a:off x="4725" y="2382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5" name="Rectangle 433"/>
            <p:cNvSpPr>
              <a:spLocks noChangeArrowheads="1"/>
            </p:cNvSpPr>
            <p:nvPr/>
          </p:nvSpPr>
          <p:spPr bwMode="auto">
            <a:xfrm>
              <a:off x="4663" y="2506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6" name="Rectangle 434"/>
            <p:cNvSpPr>
              <a:spLocks noChangeArrowheads="1"/>
            </p:cNvSpPr>
            <p:nvPr/>
          </p:nvSpPr>
          <p:spPr bwMode="auto">
            <a:xfrm>
              <a:off x="4668" y="2511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7" name="Rectangle 435"/>
            <p:cNvSpPr>
              <a:spLocks noChangeArrowheads="1"/>
            </p:cNvSpPr>
            <p:nvPr/>
          </p:nvSpPr>
          <p:spPr bwMode="auto">
            <a:xfrm>
              <a:off x="4725" y="2538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8" name="Rectangle 436"/>
            <p:cNvSpPr>
              <a:spLocks noChangeArrowheads="1"/>
            </p:cNvSpPr>
            <p:nvPr/>
          </p:nvSpPr>
          <p:spPr bwMode="auto">
            <a:xfrm>
              <a:off x="4663" y="2662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9" name="Rectangle 437"/>
            <p:cNvSpPr>
              <a:spLocks noChangeArrowheads="1"/>
            </p:cNvSpPr>
            <p:nvPr/>
          </p:nvSpPr>
          <p:spPr bwMode="auto">
            <a:xfrm>
              <a:off x="4668" y="2667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0" name="Rectangle 438"/>
            <p:cNvSpPr>
              <a:spLocks noChangeArrowheads="1"/>
            </p:cNvSpPr>
            <p:nvPr/>
          </p:nvSpPr>
          <p:spPr bwMode="auto">
            <a:xfrm>
              <a:off x="4725" y="2693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71" name="Rectangle 439"/>
            <p:cNvSpPr>
              <a:spLocks noChangeArrowheads="1"/>
            </p:cNvSpPr>
            <p:nvPr/>
          </p:nvSpPr>
          <p:spPr bwMode="auto">
            <a:xfrm>
              <a:off x="4663" y="2818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2" name="Rectangle 440"/>
            <p:cNvSpPr>
              <a:spLocks noChangeArrowheads="1"/>
            </p:cNvSpPr>
            <p:nvPr/>
          </p:nvSpPr>
          <p:spPr bwMode="auto">
            <a:xfrm>
              <a:off x="4668" y="2823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3" name="Rectangle 441"/>
            <p:cNvSpPr>
              <a:spLocks noChangeArrowheads="1"/>
            </p:cNvSpPr>
            <p:nvPr/>
          </p:nvSpPr>
          <p:spPr bwMode="auto">
            <a:xfrm>
              <a:off x="4725" y="2849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74" name="Rectangle 442"/>
            <p:cNvSpPr>
              <a:spLocks noChangeArrowheads="1"/>
            </p:cNvSpPr>
            <p:nvPr/>
          </p:nvSpPr>
          <p:spPr bwMode="auto">
            <a:xfrm>
              <a:off x="3725" y="2973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5" name="Rectangle 443"/>
            <p:cNvSpPr>
              <a:spLocks noChangeArrowheads="1"/>
            </p:cNvSpPr>
            <p:nvPr/>
          </p:nvSpPr>
          <p:spPr bwMode="auto">
            <a:xfrm>
              <a:off x="3730" y="2978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6" name="Rectangle 444"/>
            <p:cNvSpPr>
              <a:spLocks noChangeArrowheads="1"/>
            </p:cNvSpPr>
            <p:nvPr/>
          </p:nvSpPr>
          <p:spPr bwMode="auto">
            <a:xfrm>
              <a:off x="3788" y="3005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70077" name="Rectangle 445"/>
            <p:cNvSpPr>
              <a:spLocks noChangeArrowheads="1"/>
            </p:cNvSpPr>
            <p:nvPr/>
          </p:nvSpPr>
          <p:spPr bwMode="auto">
            <a:xfrm>
              <a:off x="3725" y="3129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8" name="Rectangle 446"/>
            <p:cNvSpPr>
              <a:spLocks noChangeArrowheads="1"/>
            </p:cNvSpPr>
            <p:nvPr/>
          </p:nvSpPr>
          <p:spPr bwMode="auto">
            <a:xfrm>
              <a:off x="3730" y="3134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9" name="Rectangle 447"/>
            <p:cNvSpPr>
              <a:spLocks noChangeArrowheads="1"/>
            </p:cNvSpPr>
            <p:nvPr/>
          </p:nvSpPr>
          <p:spPr bwMode="auto">
            <a:xfrm>
              <a:off x="3788" y="3161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70080" name="Rectangle 448"/>
            <p:cNvSpPr>
              <a:spLocks noChangeArrowheads="1"/>
            </p:cNvSpPr>
            <p:nvPr/>
          </p:nvSpPr>
          <p:spPr bwMode="auto">
            <a:xfrm>
              <a:off x="3725" y="3285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1" name="Rectangle 449"/>
            <p:cNvSpPr>
              <a:spLocks noChangeArrowheads="1"/>
            </p:cNvSpPr>
            <p:nvPr/>
          </p:nvSpPr>
          <p:spPr bwMode="auto">
            <a:xfrm>
              <a:off x="3730" y="3290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2" name="Rectangle 450"/>
            <p:cNvSpPr>
              <a:spLocks noChangeArrowheads="1"/>
            </p:cNvSpPr>
            <p:nvPr/>
          </p:nvSpPr>
          <p:spPr bwMode="auto">
            <a:xfrm>
              <a:off x="3788" y="3317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3" name="Rectangle 451"/>
            <p:cNvSpPr>
              <a:spLocks noChangeArrowheads="1"/>
            </p:cNvSpPr>
            <p:nvPr/>
          </p:nvSpPr>
          <p:spPr bwMode="auto">
            <a:xfrm>
              <a:off x="3725" y="3441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4" name="Rectangle 452"/>
            <p:cNvSpPr>
              <a:spLocks noChangeArrowheads="1"/>
            </p:cNvSpPr>
            <p:nvPr/>
          </p:nvSpPr>
          <p:spPr bwMode="auto">
            <a:xfrm>
              <a:off x="3730" y="3446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5" name="Rectangle 453"/>
            <p:cNvSpPr>
              <a:spLocks noChangeArrowheads="1"/>
            </p:cNvSpPr>
            <p:nvPr/>
          </p:nvSpPr>
          <p:spPr bwMode="auto">
            <a:xfrm>
              <a:off x="3788" y="347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6" name="Rectangle 454"/>
            <p:cNvSpPr>
              <a:spLocks noChangeArrowheads="1"/>
            </p:cNvSpPr>
            <p:nvPr/>
          </p:nvSpPr>
          <p:spPr bwMode="auto">
            <a:xfrm>
              <a:off x="3725" y="359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7" name="Rectangle 455"/>
            <p:cNvSpPr>
              <a:spLocks noChangeArrowheads="1"/>
            </p:cNvSpPr>
            <p:nvPr/>
          </p:nvSpPr>
          <p:spPr bwMode="auto">
            <a:xfrm>
              <a:off x="3730" y="360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8" name="Rectangle 456"/>
            <p:cNvSpPr>
              <a:spLocks noChangeArrowheads="1"/>
            </p:cNvSpPr>
            <p:nvPr/>
          </p:nvSpPr>
          <p:spPr bwMode="auto">
            <a:xfrm>
              <a:off x="3788" y="3628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9" name="Rectangle 457"/>
            <p:cNvSpPr>
              <a:spLocks noChangeArrowheads="1"/>
            </p:cNvSpPr>
            <p:nvPr/>
          </p:nvSpPr>
          <p:spPr bwMode="auto">
            <a:xfrm>
              <a:off x="3725" y="3752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0" name="Rectangle 458"/>
            <p:cNvSpPr>
              <a:spLocks noChangeArrowheads="1"/>
            </p:cNvSpPr>
            <p:nvPr/>
          </p:nvSpPr>
          <p:spPr bwMode="auto">
            <a:xfrm>
              <a:off x="3730" y="3757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1" name="Rectangle 459"/>
            <p:cNvSpPr>
              <a:spLocks noChangeArrowheads="1"/>
            </p:cNvSpPr>
            <p:nvPr/>
          </p:nvSpPr>
          <p:spPr bwMode="auto">
            <a:xfrm>
              <a:off x="3788" y="3784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92" name="Rectangle 460"/>
            <p:cNvSpPr>
              <a:spLocks noChangeArrowheads="1"/>
            </p:cNvSpPr>
            <p:nvPr/>
          </p:nvSpPr>
          <p:spPr bwMode="auto">
            <a:xfrm>
              <a:off x="4183" y="2973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3" name="Rectangle 461"/>
            <p:cNvSpPr>
              <a:spLocks noChangeArrowheads="1"/>
            </p:cNvSpPr>
            <p:nvPr/>
          </p:nvSpPr>
          <p:spPr bwMode="auto">
            <a:xfrm>
              <a:off x="4188" y="2978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4" name="Rectangle 462"/>
            <p:cNvSpPr>
              <a:spLocks noChangeArrowheads="1"/>
            </p:cNvSpPr>
            <p:nvPr/>
          </p:nvSpPr>
          <p:spPr bwMode="auto">
            <a:xfrm>
              <a:off x="4246" y="3005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70095" name="Rectangle 463"/>
            <p:cNvSpPr>
              <a:spLocks noChangeArrowheads="1"/>
            </p:cNvSpPr>
            <p:nvPr/>
          </p:nvSpPr>
          <p:spPr bwMode="auto">
            <a:xfrm>
              <a:off x="4183" y="3129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6" name="Rectangle 464"/>
            <p:cNvSpPr>
              <a:spLocks noChangeArrowheads="1"/>
            </p:cNvSpPr>
            <p:nvPr/>
          </p:nvSpPr>
          <p:spPr bwMode="auto">
            <a:xfrm>
              <a:off x="4188" y="3134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7" name="Rectangle 465"/>
            <p:cNvSpPr>
              <a:spLocks noChangeArrowheads="1"/>
            </p:cNvSpPr>
            <p:nvPr/>
          </p:nvSpPr>
          <p:spPr bwMode="auto">
            <a:xfrm>
              <a:off x="4246" y="3161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70098" name="Rectangle 466"/>
            <p:cNvSpPr>
              <a:spLocks noChangeArrowheads="1"/>
            </p:cNvSpPr>
            <p:nvPr/>
          </p:nvSpPr>
          <p:spPr bwMode="auto">
            <a:xfrm>
              <a:off x="4183" y="3285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9" name="Rectangle 467"/>
            <p:cNvSpPr>
              <a:spLocks noChangeArrowheads="1"/>
            </p:cNvSpPr>
            <p:nvPr/>
          </p:nvSpPr>
          <p:spPr bwMode="auto">
            <a:xfrm>
              <a:off x="4188" y="3290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0" name="Rectangle 468"/>
            <p:cNvSpPr>
              <a:spLocks noChangeArrowheads="1"/>
            </p:cNvSpPr>
            <p:nvPr/>
          </p:nvSpPr>
          <p:spPr bwMode="auto">
            <a:xfrm>
              <a:off x="4246" y="3317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70101" name="Rectangle 469"/>
            <p:cNvSpPr>
              <a:spLocks noChangeArrowheads="1"/>
            </p:cNvSpPr>
            <p:nvPr/>
          </p:nvSpPr>
          <p:spPr bwMode="auto">
            <a:xfrm>
              <a:off x="4183" y="3441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2" name="Rectangle 470"/>
            <p:cNvSpPr>
              <a:spLocks noChangeArrowheads="1"/>
            </p:cNvSpPr>
            <p:nvPr/>
          </p:nvSpPr>
          <p:spPr bwMode="auto">
            <a:xfrm>
              <a:off x="4188" y="3446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3" name="Rectangle 471"/>
            <p:cNvSpPr>
              <a:spLocks noChangeArrowheads="1"/>
            </p:cNvSpPr>
            <p:nvPr/>
          </p:nvSpPr>
          <p:spPr bwMode="auto">
            <a:xfrm>
              <a:off x="4246" y="347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70104" name="Rectangle 472"/>
            <p:cNvSpPr>
              <a:spLocks noChangeArrowheads="1"/>
            </p:cNvSpPr>
            <p:nvPr/>
          </p:nvSpPr>
          <p:spPr bwMode="auto">
            <a:xfrm>
              <a:off x="4183" y="359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5" name="Rectangle 473"/>
            <p:cNvSpPr>
              <a:spLocks noChangeArrowheads="1"/>
            </p:cNvSpPr>
            <p:nvPr/>
          </p:nvSpPr>
          <p:spPr bwMode="auto">
            <a:xfrm>
              <a:off x="4188" y="360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6" name="Rectangle 474"/>
            <p:cNvSpPr>
              <a:spLocks noChangeArrowheads="1"/>
            </p:cNvSpPr>
            <p:nvPr/>
          </p:nvSpPr>
          <p:spPr bwMode="auto">
            <a:xfrm>
              <a:off x="4246" y="3628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70107" name="Rectangle 475"/>
            <p:cNvSpPr>
              <a:spLocks noChangeArrowheads="1"/>
            </p:cNvSpPr>
            <p:nvPr/>
          </p:nvSpPr>
          <p:spPr bwMode="auto">
            <a:xfrm>
              <a:off x="4183" y="3752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8" name="Rectangle 476"/>
            <p:cNvSpPr>
              <a:spLocks noChangeArrowheads="1"/>
            </p:cNvSpPr>
            <p:nvPr/>
          </p:nvSpPr>
          <p:spPr bwMode="auto">
            <a:xfrm>
              <a:off x="4188" y="3757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9" name="Rectangle 477"/>
            <p:cNvSpPr>
              <a:spLocks noChangeArrowheads="1"/>
            </p:cNvSpPr>
            <p:nvPr/>
          </p:nvSpPr>
          <p:spPr bwMode="auto">
            <a:xfrm>
              <a:off x="4246" y="3784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70110" name="Rectangle 478"/>
            <p:cNvSpPr>
              <a:spLocks noChangeArrowheads="1"/>
            </p:cNvSpPr>
            <p:nvPr/>
          </p:nvSpPr>
          <p:spPr bwMode="auto">
            <a:xfrm>
              <a:off x="4996" y="2973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1" name="Rectangle 479"/>
            <p:cNvSpPr>
              <a:spLocks noChangeArrowheads="1"/>
            </p:cNvSpPr>
            <p:nvPr/>
          </p:nvSpPr>
          <p:spPr bwMode="auto">
            <a:xfrm>
              <a:off x="5001" y="2978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2" name="Rectangle 480"/>
            <p:cNvSpPr>
              <a:spLocks noChangeArrowheads="1"/>
            </p:cNvSpPr>
            <p:nvPr/>
          </p:nvSpPr>
          <p:spPr bwMode="auto">
            <a:xfrm>
              <a:off x="5048" y="3005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113" name="Rectangle 481"/>
            <p:cNvSpPr>
              <a:spLocks noChangeArrowheads="1"/>
            </p:cNvSpPr>
            <p:nvPr/>
          </p:nvSpPr>
          <p:spPr bwMode="auto">
            <a:xfrm>
              <a:off x="5148" y="3005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114" name="Rectangle 482"/>
            <p:cNvSpPr>
              <a:spLocks noChangeArrowheads="1"/>
            </p:cNvSpPr>
            <p:nvPr/>
          </p:nvSpPr>
          <p:spPr bwMode="auto">
            <a:xfrm>
              <a:off x="4996" y="3129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5" name="Rectangle 483"/>
            <p:cNvSpPr>
              <a:spLocks noChangeArrowheads="1"/>
            </p:cNvSpPr>
            <p:nvPr/>
          </p:nvSpPr>
          <p:spPr bwMode="auto">
            <a:xfrm>
              <a:off x="5001" y="3134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6" name="Rectangle 484"/>
            <p:cNvSpPr>
              <a:spLocks noChangeArrowheads="1"/>
            </p:cNvSpPr>
            <p:nvPr/>
          </p:nvSpPr>
          <p:spPr bwMode="auto">
            <a:xfrm>
              <a:off x="5048" y="3161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117" name="Rectangle 485"/>
            <p:cNvSpPr>
              <a:spLocks noChangeArrowheads="1"/>
            </p:cNvSpPr>
            <p:nvPr/>
          </p:nvSpPr>
          <p:spPr bwMode="auto">
            <a:xfrm>
              <a:off x="4996" y="3285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19" name="Rectangle 487"/>
          <p:cNvSpPr>
            <a:spLocks noChangeArrowheads="1"/>
          </p:cNvSpPr>
          <p:nvPr/>
        </p:nvSpPr>
        <p:spPr bwMode="auto">
          <a:xfrm>
            <a:off x="7939088" y="5222875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0" name="Rectangle 488"/>
          <p:cNvSpPr>
            <a:spLocks noChangeArrowheads="1"/>
          </p:cNvSpPr>
          <p:nvPr/>
        </p:nvSpPr>
        <p:spPr bwMode="auto">
          <a:xfrm>
            <a:off x="8013700" y="5265738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70121" name="Rectangle 489"/>
          <p:cNvSpPr>
            <a:spLocks noChangeArrowheads="1"/>
          </p:cNvSpPr>
          <p:nvPr/>
        </p:nvSpPr>
        <p:spPr bwMode="auto">
          <a:xfrm>
            <a:off x="7931150" y="5462588"/>
            <a:ext cx="595313" cy="2460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2" name="Rectangle 490"/>
          <p:cNvSpPr>
            <a:spLocks noChangeArrowheads="1"/>
          </p:cNvSpPr>
          <p:nvPr/>
        </p:nvSpPr>
        <p:spPr bwMode="auto">
          <a:xfrm>
            <a:off x="7939088" y="5470525"/>
            <a:ext cx="579437" cy="23018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3" name="Rectangle 491"/>
          <p:cNvSpPr>
            <a:spLocks noChangeArrowheads="1"/>
          </p:cNvSpPr>
          <p:nvPr/>
        </p:nvSpPr>
        <p:spPr bwMode="auto">
          <a:xfrm>
            <a:off x="8013700" y="551180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70124" name="Rectangle 492"/>
          <p:cNvSpPr>
            <a:spLocks noChangeArrowheads="1"/>
          </p:cNvSpPr>
          <p:nvPr/>
        </p:nvSpPr>
        <p:spPr bwMode="auto">
          <a:xfrm>
            <a:off x="8172450" y="551180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70125" name="Rectangle 493"/>
          <p:cNvSpPr>
            <a:spLocks noChangeArrowheads="1"/>
          </p:cNvSpPr>
          <p:nvPr/>
        </p:nvSpPr>
        <p:spPr bwMode="auto">
          <a:xfrm>
            <a:off x="7931150" y="570865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6" name="Rectangle 494"/>
          <p:cNvSpPr>
            <a:spLocks noChangeArrowheads="1"/>
          </p:cNvSpPr>
          <p:nvPr/>
        </p:nvSpPr>
        <p:spPr bwMode="auto">
          <a:xfrm>
            <a:off x="7939088" y="571658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7" name="Rectangle 495"/>
          <p:cNvSpPr>
            <a:spLocks noChangeArrowheads="1"/>
          </p:cNvSpPr>
          <p:nvPr/>
        </p:nvSpPr>
        <p:spPr bwMode="auto">
          <a:xfrm>
            <a:off x="8013700" y="575945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70128" name="Rectangle 496"/>
          <p:cNvSpPr>
            <a:spLocks noChangeArrowheads="1"/>
          </p:cNvSpPr>
          <p:nvPr/>
        </p:nvSpPr>
        <p:spPr bwMode="auto">
          <a:xfrm>
            <a:off x="8172450" y="575945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70129" name="Rectangle 497"/>
          <p:cNvSpPr>
            <a:spLocks noChangeArrowheads="1"/>
          </p:cNvSpPr>
          <p:nvPr/>
        </p:nvSpPr>
        <p:spPr bwMode="auto">
          <a:xfrm>
            <a:off x="7931150" y="595630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0" name="Rectangle 498"/>
          <p:cNvSpPr>
            <a:spLocks noChangeArrowheads="1"/>
          </p:cNvSpPr>
          <p:nvPr/>
        </p:nvSpPr>
        <p:spPr bwMode="auto">
          <a:xfrm>
            <a:off x="7939088" y="596423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1" name="Rectangle 499"/>
          <p:cNvSpPr>
            <a:spLocks noChangeArrowheads="1"/>
          </p:cNvSpPr>
          <p:nvPr/>
        </p:nvSpPr>
        <p:spPr bwMode="auto">
          <a:xfrm>
            <a:off x="8013700" y="600710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70132" name="Rectangle 500"/>
          <p:cNvSpPr>
            <a:spLocks noChangeArrowheads="1"/>
          </p:cNvSpPr>
          <p:nvPr/>
        </p:nvSpPr>
        <p:spPr bwMode="auto">
          <a:xfrm>
            <a:off x="8172450" y="600710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en-US"/>
          </a:p>
        </p:txBody>
      </p:sp>
      <p:sp>
        <p:nvSpPr>
          <p:cNvPr id="70133" name="Rectangle 501"/>
          <p:cNvSpPr>
            <a:spLocks noChangeArrowheads="1"/>
          </p:cNvSpPr>
          <p:nvPr/>
        </p:nvSpPr>
        <p:spPr bwMode="auto">
          <a:xfrm>
            <a:off x="7402513" y="471963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4" name="Rectangle 502"/>
          <p:cNvSpPr>
            <a:spLocks noChangeArrowheads="1"/>
          </p:cNvSpPr>
          <p:nvPr/>
        </p:nvSpPr>
        <p:spPr bwMode="auto">
          <a:xfrm>
            <a:off x="7410450" y="472757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5" name="Rectangle 503"/>
          <p:cNvSpPr>
            <a:spLocks noChangeArrowheads="1"/>
          </p:cNvSpPr>
          <p:nvPr/>
        </p:nvSpPr>
        <p:spPr bwMode="auto">
          <a:xfrm>
            <a:off x="7500938" y="477043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36" name="Rectangle 504"/>
          <p:cNvSpPr>
            <a:spLocks noChangeArrowheads="1"/>
          </p:cNvSpPr>
          <p:nvPr/>
        </p:nvSpPr>
        <p:spPr bwMode="auto">
          <a:xfrm>
            <a:off x="7402513" y="496728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7" name="Rectangle 505"/>
          <p:cNvSpPr>
            <a:spLocks noChangeArrowheads="1"/>
          </p:cNvSpPr>
          <p:nvPr/>
        </p:nvSpPr>
        <p:spPr bwMode="auto">
          <a:xfrm>
            <a:off x="7410450" y="497522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8" name="Rectangle 506"/>
          <p:cNvSpPr>
            <a:spLocks noChangeArrowheads="1"/>
          </p:cNvSpPr>
          <p:nvPr/>
        </p:nvSpPr>
        <p:spPr bwMode="auto">
          <a:xfrm>
            <a:off x="7500938" y="501808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39" name="Rectangle 507"/>
          <p:cNvSpPr>
            <a:spLocks noChangeArrowheads="1"/>
          </p:cNvSpPr>
          <p:nvPr/>
        </p:nvSpPr>
        <p:spPr bwMode="auto">
          <a:xfrm>
            <a:off x="7402513" y="521493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0" name="Rectangle 508"/>
          <p:cNvSpPr>
            <a:spLocks noChangeArrowheads="1"/>
          </p:cNvSpPr>
          <p:nvPr/>
        </p:nvSpPr>
        <p:spPr bwMode="auto">
          <a:xfrm>
            <a:off x="7410450" y="522287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1" name="Rectangle 509"/>
          <p:cNvSpPr>
            <a:spLocks noChangeArrowheads="1"/>
          </p:cNvSpPr>
          <p:nvPr/>
        </p:nvSpPr>
        <p:spPr bwMode="auto">
          <a:xfrm>
            <a:off x="7500938" y="526573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2" name="Rectangle 510"/>
          <p:cNvSpPr>
            <a:spLocks noChangeArrowheads="1"/>
          </p:cNvSpPr>
          <p:nvPr/>
        </p:nvSpPr>
        <p:spPr bwMode="auto">
          <a:xfrm>
            <a:off x="7402513" y="5462588"/>
            <a:ext cx="528637" cy="2460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3" name="Rectangle 511"/>
          <p:cNvSpPr>
            <a:spLocks noChangeArrowheads="1"/>
          </p:cNvSpPr>
          <p:nvPr/>
        </p:nvSpPr>
        <p:spPr bwMode="auto">
          <a:xfrm>
            <a:off x="7410450" y="5470525"/>
            <a:ext cx="512763" cy="23018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4" name="Rectangle 512"/>
          <p:cNvSpPr>
            <a:spLocks noChangeArrowheads="1"/>
          </p:cNvSpPr>
          <p:nvPr/>
        </p:nvSpPr>
        <p:spPr bwMode="auto">
          <a:xfrm>
            <a:off x="7500938" y="551180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5" name="Rectangle 513"/>
          <p:cNvSpPr>
            <a:spLocks noChangeArrowheads="1"/>
          </p:cNvSpPr>
          <p:nvPr/>
        </p:nvSpPr>
        <p:spPr bwMode="auto">
          <a:xfrm>
            <a:off x="7402513" y="570865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6" name="Rectangle 514"/>
          <p:cNvSpPr>
            <a:spLocks noChangeArrowheads="1"/>
          </p:cNvSpPr>
          <p:nvPr/>
        </p:nvSpPr>
        <p:spPr bwMode="auto">
          <a:xfrm>
            <a:off x="7410450" y="571658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7" name="Rectangle 515"/>
          <p:cNvSpPr>
            <a:spLocks noChangeArrowheads="1"/>
          </p:cNvSpPr>
          <p:nvPr/>
        </p:nvSpPr>
        <p:spPr bwMode="auto">
          <a:xfrm>
            <a:off x="7500938" y="575945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8" name="Rectangle 516"/>
          <p:cNvSpPr>
            <a:spLocks noChangeArrowheads="1"/>
          </p:cNvSpPr>
          <p:nvPr/>
        </p:nvSpPr>
        <p:spPr bwMode="auto">
          <a:xfrm>
            <a:off x="7402513" y="595630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9" name="Rectangle 517"/>
          <p:cNvSpPr>
            <a:spLocks noChangeArrowheads="1"/>
          </p:cNvSpPr>
          <p:nvPr/>
        </p:nvSpPr>
        <p:spPr bwMode="auto">
          <a:xfrm>
            <a:off x="7410450" y="596423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0" name="Rectangle 518"/>
          <p:cNvSpPr>
            <a:spLocks noChangeArrowheads="1"/>
          </p:cNvSpPr>
          <p:nvPr/>
        </p:nvSpPr>
        <p:spPr bwMode="auto">
          <a:xfrm>
            <a:off x="7500938" y="600710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51" name="Rectangle 519"/>
          <p:cNvSpPr>
            <a:spLocks noChangeArrowheads="1"/>
          </p:cNvSpPr>
          <p:nvPr/>
        </p:nvSpPr>
        <p:spPr bwMode="auto">
          <a:xfrm>
            <a:off x="5913438" y="6203950"/>
            <a:ext cx="727075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2" name="Rectangle 520"/>
          <p:cNvSpPr>
            <a:spLocks noChangeArrowheads="1"/>
          </p:cNvSpPr>
          <p:nvPr/>
        </p:nvSpPr>
        <p:spPr bwMode="auto">
          <a:xfrm>
            <a:off x="5921375" y="6211888"/>
            <a:ext cx="711200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3" name="Rectangle 521"/>
          <p:cNvSpPr>
            <a:spLocks noChangeArrowheads="1"/>
          </p:cNvSpPr>
          <p:nvPr/>
        </p:nvSpPr>
        <p:spPr bwMode="auto">
          <a:xfrm>
            <a:off x="6013450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54" name="Rectangle 522"/>
          <p:cNvSpPr>
            <a:spLocks noChangeArrowheads="1"/>
          </p:cNvSpPr>
          <p:nvPr/>
        </p:nvSpPr>
        <p:spPr bwMode="auto">
          <a:xfrm>
            <a:off x="6640513" y="6203950"/>
            <a:ext cx="762000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5" name="Rectangle 523"/>
          <p:cNvSpPr>
            <a:spLocks noChangeArrowheads="1"/>
          </p:cNvSpPr>
          <p:nvPr/>
        </p:nvSpPr>
        <p:spPr bwMode="auto">
          <a:xfrm>
            <a:off x="6648450" y="6211888"/>
            <a:ext cx="746125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6" name="Rectangle 524"/>
          <p:cNvSpPr>
            <a:spLocks noChangeArrowheads="1"/>
          </p:cNvSpPr>
          <p:nvPr/>
        </p:nvSpPr>
        <p:spPr bwMode="auto">
          <a:xfrm>
            <a:off x="6740525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57" name="Rectangle 525"/>
          <p:cNvSpPr>
            <a:spLocks noChangeArrowheads="1"/>
          </p:cNvSpPr>
          <p:nvPr/>
        </p:nvSpPr>
        <p:spPr bwMode="auto">
          <a:xfrm>
            <a:off x="7931150" y="620395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8" name="Rectangle 526"/>
          <p:cNvSpPr>
            <a:spLocks noChangeArrowheads="1"/>
          </p:cNvSpPr>
          <p:nvPr/>
        </p:nvSpPr>
        <p:spPr bwMode="auto">
          <a:xfrm>
            <a:off x="7939088" y="621188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9" name="Rectangle 527"/>
          <p:cNvSpPr>
            <a:spLocks noChangeArrowheads="1"/>
          </p:cNvSpPr>
          <p:nvPr/>
        </p:nvSpPr>
        <p:spPr bwMode="auto">
          <a:xfrm>
            <a:off x="8013700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60" name="Rectangle 528"/>
          <p:cNvSpPr>
            <a:spLocks noChangeArrowheads="1"/>
          </p:cNvSpPr>
          <p:nvPr/>
        </p:nvSpPr>
        <p:spPr bwMode="auto">
          <a:xfrm>
            <a:off x="7402513" y="620395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61" name="Rectangle 529"/>
          <p:cNvSpPr>
            <a:spLocks noChangeArrowheads="1"/>
          </p:cNvSpPr>
          <p:nvPr/>
        </p:nvSpPr>
        <p:spPr bwMode="auto">
          <a:xfrm>
            <a:off x="7410450" y="621188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62" name="Rectangle 530"/>
          <p:cNvSpPr>
            <a:spLocks noChangeArrowheads="1"/>
          </p:cNvSpPr>
          <p:nvPr/>
        </p:nvSpPr>
        <p:spPr bwMode="auto">
          <a:xfrm>
            <a:off x="7500938" y="6254750"/>
            <a:ext cx="2143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59" name="Rectangle 227"/>
          <p:cNvSpPr>
            <a:spLocks noChangeArrowheads="1"/>
          </p:cNvSpPr>
          <p:nvPr/>
        </p:nvSpPr>
        <p:spPr bwMode="auto">
          <a:xfrm>
            <a:off x="2528888" y="4756150"/>
            <a:ext cx="2546350" cy="2381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0" name="Rectangle 228"/>
          <p:cNvSpPr>
            <a:spLocks noChangeArrowheads="1"/>
          </p:cNvSpPr>
          <p:nvPr/>
        </p:nvSpPr>
        <p:spPr bwMode="auto">
          <a:xfrm>
            <a:off x="2603500" y="4784725"/>
            <a:ext cx="1117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-"/>
              </a:rPr>
              <a:t>Instructor Table</a:t>
            </a:r>
            <a:endParaRPr lang="en-US"/>
          </a:p>
        </p:txBody>
      </p:sp>
      <p:sp>
        <p:nvSpPr>
          <p:cNvPr id="69861" name="Rectangle 229"/>
          <p:cNvSpPr>
            <a:spLocks noChangeArrowheads="1"/>
          </p:cNvSpPr>
          <p:nvPr/>
        </p:nvSpPr>
        <p:spPr bwMode="auto">
          <a:xfrm>
            <a:off x="2543175" y="4979988"/>
            <a:ext cx="998538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2" name="Rectangle 230"/>
          <p:cNvSpPr>
            <a:spLocks noChangeArrowheads="1"/>
          </p:cNvSpPr>
          <p:nvPr/>
        </p:nvSpPr>
        <p:spPr bwMode="auto">
          <a:xfrm>
            <a:off x="2543175" y="4979988"/>
            <a:ext cx="998538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3" name="Rectangle 231"/>
          <p:cNvSpPr>
            <a:spLocks noChangeArrowheads="1"/>
          </p:cNvSpPr>
          <p:nvPr/>
        </p:nvSpPr>
        <p:spPr bwMode="auto">
          <a:xfrm>
            <a:off x="2632075" y="5024438"/>
            <a:ext cx="6556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864" name="Rectangle 232"/>
          <p:cNvSpPr>
            <a:spLocks noChangeArrowheads="1"/>
          </p:cNvSpPr>
          <p:nvPr/>
        </p:nvSpPr>
        <p:spPr bwMode="auto">
          <a:xfrm>
            <a:off x="2632075" y="5173663"/>
            <a:ext cx="4318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865" name="Rectangle 233"/>
          <p:cNvSpPr>
            <a:spLocks noChangeArrowheads="1"/>
          </p:cNvSpPr>
          <p:nvPr/>
        </p:nvSpPr>
        <p:spPr bwMode="auto">
          <a:xfrm>
            <a:off x="2543175" y="6259513"/>
            <a:ext cx="998538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6" name="Rectangle 234"/>
          <p:cNvSpPr>
            <a:spLocks noChangeArrowheads="1"/>
          </p:cNvSpPr>
          <p:nvPr/>
        </p:nvSpPr>
        <p:spPr bwMode="auto">
          <a:xfrm>
            <a:off x="2543175" y="6259513"/>
            <a:ext cx="998538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7" name="Rectangle 235"/>
          <p:cNvSpPr>
            <a:spLocks noChangeArrowheads="1"/>
          </p:cNvSpPr>
          <p:nvPr/>
        </p:nvSpPr>
        <p:spPr bwMode="auto">
          <a:xfrm>
            <a:off x="2679700" y="6305550"/>
            <a:ext cx="8270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Van Deventer</a:t>
            </a:r>
            <a:endParaRPr lang="en-US"/>
          </a:p>
        </p:txBody>
      </p:sp>
      <p:sp>
        <p:nvSpPr>
          <p:cNvPr id="69868" name="Rectangle 236"/>
          <p:cNvSpPr>
            <a:spLocks noChangeArrowheads="1"/>
          </p:cNvSpPr>
          <p:nvPr/>
        </p:nvSpPr>
        <p:spPr bwMode="auto">
          <a:xfrm>
            <a:off x="2543175" y="5813425"/>
            <a:ext cx="998538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9" name="Rectangle 237"/>
          <p:cNvSpPr>
            <a:spLocks noChangeArrowheads="1"/>
          </p:cNvSpPr>
          <p:nvPr/>
        </p:nvSpPr>
        <p:spPr bwMode="auto">
          <a:xfrm>
            <a:off x="2543175" y="5813425"/>
            <a:ext cx="998538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0" name="Rectangle 238"/>
          <p:cNvSpPr>
            <a:spLocks noChangeArrowheads="1"/>
          </p:cNvSpPr>
          <p:nvPr/>
        </p:nvSpPr>
        <p:spPr bwMode="auto">
          <a:xfrm>
            <a:off x="2659063" y="5859463"/>
            <a:ext cx="333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Hann</a:t>
            </a:r>
            <a:endParaRPr lang="en-US"/>
          </a:p>
        </p:txBody>
      </p:sp>
      <p:sp>
        <p:nvSpPr>
          <p:cNvPr id="69871" name="Rectangle 239"/>
          <p:cNvSpPr>
            <a:spLocks noChangeArrowheads="1"/>
          </p:cNvSpPr>
          <p:nvPr/>
        </p:nvSpPr>
        <p:spPr bwMode="auto">
          <a:xfrm>
            <a:off x="2543175" y="6037263"/>
            <a:ext cx="998538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2" name="Rectangle 240"/>
          <p:cNvSpPr>
            <a:spLocks noChangeArrowheads="1"/>
          </p:cNvSpPr>
          <p:nvPr/>
        </p:nvSpPr>
        <p:spPr bwMode="auto">
          <a:xfrm>
            <a:off x="2543175" y="6037263"/>
            <a:ext cx="998538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3" name="Rectangle 241"/>
          <p:cNvSpPr>
            <a:spLocks noChangeArrowheads="1"/>
          </p:cNvSpPr>
          <p:nvPr/>
        </p:nvSpPr>
        <p:spPr bwMode="auto">
          <a:xfrm>
            <a:off x="2662238" y="6081713"/>
            <a:ext cx="5191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Valacich</a:t>
            </a:r>
            <a:endParaRPr lang="en-US"/>
          </a:p>
        </p:txBody>
      </p:sp>
      <p:sp>
        <p:nvSpPr>
          <p:cNvPr id="69874" name="Rectangle 242"/>
          <p:cNvSpPr>
            <a:spLocks noChangeArrowheads="1"/>
          </p:cNvSpPr>
          <p:nvPr/>
        </p:nvSpPr>
        <p:spPr bwMode="auto">
          <a:xfrm>
            <a:off x="2543175" y="5367338"/>
            <a:ext cx="998538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5" name="Rectangle 243"/>
          <p:cNvSpPr>
            <a:spLocks noChangeArrowheads="1"/>
          </p:cNvSpPr>
          <p:nvPr/>
        </p:nvSpPr>
        <p:spPr bwMode="auto">
          <a:xfrm>
            <a:off x="2543175" y="5367338"/>
            <a:ext cx="998538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6" name="Rectangle 244"/>
          <p:cNvSpPr>
            <a:spLocks noChangeArrowheads="1"/>
          </p:cNvSpPr>
          <p:nvPr/>
        </p:nvSpPr>
        <p:spPr bwMode="auto">
          <a:xfrm>
            <a:off x="2663825" y="5411788"/>
            <a:ext cx="635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877" name="Rectangle 245"/>
          <p:cNvSpPr>
            <a:spLocks noChangeArrowheads="1"/>
          </p:cNvSpPr>
          <p:nvPr/>
        </p:nvSpPr>
        <p:spPr bwMode="auto">
          <a:xfrm>
            <a:off x="2543175" y="5589588"/>
            <a:ext cx="998538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8" name="Rectangle 246"/>
          <p:cNvSpPr>
            <a:spLocks noChangeArrowheads="1"/>
          </p:cNvSpPr>
          <p:nvPr/>
        </p:nvSpPr>
        <p:spPr bwMode="auto">
          <a:xfrm>
            <a:off x="2543175" y="5589588"/>
            <a:ext cx="998538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9" name="Rectangle 247"/>
          <p:cNvSpPr>
            <a:spLocks noChangeArrowheads="1"/>
          </p:cNvSpPr>
          <p:nvPr/>
        </p:nvSpPr>
        <p:spPr bwMode="auto">
          <a:xfrm>
            <a:off x="2662238" y="5635625"/>
            <a:ext cx="3857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Gilson</a:t>
            </a:r>
            <a:endParaRPr lang="en-US"/>
          </a:p>
        </p:txBody>
      </p:sp>
      <p:sp>
        <p:nvSpPr>
          <p:cNvPr id="69880" name="Rectangle 248"/>
          <p:cNvSpPr>
            <a:spLocks noChangeArrowheads="1"/>
          </p:cNvSpPr>
          <p:nvPr/>
        </p:nvSpPr>
        <p:spPr bwMode="auto">
          <a:xfrm>
            <a:off x="3541713" y="4979988"/>
            <a:ext cx="774700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1" name="Rectangle 249"/>
          <p:cNvSpPr>
            <a:spLocks noChangeArrowheads="1"/>
          </p:cNvSpPr>
          <p:nvPr/>
        </p:nvSpPr>
        <p:spPr bwMode="auto">
          <a:xfrm>
            <a:off x="3541713" y="4979988"/>
            <a:ext cx="774700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2" name="Rectangle 250"/>
          <p:cNvSpPr>
            <a:spLocks noChangeArrowheads="1"/>
          </p:cNvSpPr>
          <p:nvPr/>
        </p:nvSpPr>
        <p:spPr bwMode="auto">
          <a:xfrm>
            <a:off x="3630613" y="5024438"/>
            <a:ext cx="65563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883" name="Rectangle 251"/>
          <p:cNvSpPr>
            <a:spLocks noChangeArrowheads="1"/>
          </p:cNvSpPr>
          <p:nvPr/>
        </p:nvSpPr>
        <p:spPr bwMode="auto">
          <a:xfrm>
            <a:off x="3630613" y="5173663"/>
            <a:ext cx="5810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Location</a:t>
            </a:r>
            <a:endParaRPr lang="en-US"/>
          </a:p>
        </p:txBody>
      </p:sp>
      <p:sp>
        <p:nvSpPr>
          <p:cNvPr id="69884" name="Rectangle 252"/>
          <p:cNvSpPr>
            <a:spLocks noChangeArrowheads="1"/>
          </p:cNvSpPr>
          <p:nvPr/>
        </p:nvSpPr>
        <p:spPr bwMode="auto">
          <a:xfrm>
            <a:off x="3541713" y="6259513"/>
            <a:ext cx="774700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5" name="Rectangle 253"/>
          <p:cNvSpPr>
            <a:spLocks noChangeArrowheads="1"/>
          </p:cNvSpPr>
          <p:nvPr/>
        </p:nvSpPr>
        <p:spPr bwMode="auto">
          <a:xfrm>
            <a:off x="3541713" y="6259513"/>
            <a:ext cx="774700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6" name="Rectangle 254"/>
          <p:cNvSpPr>
            <a:spLocks noChangeArrowheads="1"/>
          </p:cNvSpPr>
          <p:nvPr/>
        </p:nvSpPr>
        <p:spPr bwMode="auto">
          <a:xfrm>
            <a:off x="3630613" y="6305550"/>
            <a:ext cx="461962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T240C</a:t>
            </a:r>
            <a:endParaRPr lang="en-US"/>
          </a:p>
        </p:txBody>
      </p:sp>
      <p:sp>
        <p:nvSpPr>
          <p:cNvPr id="69887" name="Rectangle 255"/>
          <p:cNvSpPr>
            <a:spLocks noChangeArrowheads="1"/>
          </p:cNvSpPr>
          <p:nvPr/>
        </p:nvSpPr>
        <p:spPr bwMode="auto">
          <a:xfrm>
            <a:off x="3541713" y="5813425"/>
            <a:ext cx="774700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8" name="Rectangle 256"/>
          <p:cNvSpPr>
            <a:spLocks noChangeArrowheads="1"/>
          </p:cNvSpPr>
          <p:nvPr/>
        </p:nvSpPr>
        <p:spPr bwMode="auto">
          <a:xfrm>
            <a:off x="3541713" y="5813425"/>
            <a:ext cx="774700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9" name="Rectangle 257"/>
          <p:cNvSpPr>
            <a:spLocks noChangeArrowheads="1"/>
          </p:cNvSpPr>
          <p:nvPr/>
        </p:nvSpPr>
        <p:spPr bwMode="auto">
          <a:xfrm>
            <a:off x="3630613" y="5859463"/>
            <a:ext cx="44608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T240F</a:t>
            </a:r>
            <a:endParaRPr lang="en-US"/>
          </a:p>
        </p:txBody>
      </p:sp>
      <p:sp>
        <p:nvSpPr>
          <p:cNvPr id="69890" name="Rectangle 258"/>
          <p:cNvSpPr>
            <a:spLocks noChangeArrowheads="1"/>
          </p:cNvSpPr>
          <p:nvPr/>
        </p:nvSpPr>
        <p:spPr bwMode="auto">
          <a:xfrm>
            <a:off x="3541713" y="6037263"/>
            <a:ext cx="774700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1" name="Rectangle 259"/>
          <p:cNvSpPr>
            <a:spLocks noChangeArrowheads="1"/>
          </p:cNvSpPr>
          <p:nvPr/>
        </p:nvSpPr>
        <p:spPr bwMode="auto">
          <a:xfrm>
            <a:off x="3541713" y="6037263"/>
            <a:ext cx="774700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2" name="Rectangle 260"/>
          <p:cNvSpPr>
            <a:spLocks noChangeArrowheads="1"/>
          </p:cNvSpPr>
          <p:nvPr/>
        </p:nvSpPr>
        <p:spPr bwMode="auto">
          <a:xfrm>
            <a:off x="3630613" y="6081713"/>
            <a:ext cx="46196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893" name="Rectangle 261"/>
          <p:cNvSpPr>
            <a:spLocks noChangeArrowheads="1"/>
          </p:cNvSpPr>
          <p:nvPr/>
        </p:nvSpPr>
        <p:spPr bwMode="auto">
          <a:xfrm>
            <a:off x="3541713" y="5367338"/>
            <a:ext cx="774700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4" name="Rectangle 262"/>
          <p:cNvSpPr>
            <a:spLocks noChangeArrowheads="1"/>
          </p:cNvSpPr>
          <p:nvPr/>
        </p:nvSpPr>
        <p:spPr bwMode="auto">
          <a:xfrm>
            <a:off x="3541713" y="5367338"/>
            <a:ext cx="774700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5" name="Rectangle 263"/>
          <p:cNvSpPr>
            <a:spLocks noChangeArrowheads="1"/>
          </p:cNvSpPr>
          <p:nvPr/>
        </p:nvSpPr>
        <p:spPr bwMode="auto">
          <a:xfrm>
            <a:off x="3630613" y="5411788"/>
            <a:ext cx="46196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896" name="Rectangle 264"/>
          <p:cNvSpPr>
            <a:spLocks noChangeArrowheads="1"/>
          </p:cNvSpPr>
          <p:nvPr/>
        </p:nvSpPr>
        <p:spPr bwMode="auto">
          <a:xfrm>
            <a:off x="3541713" y="5589588"/>
            <a:ext cx="774700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7" name="Rectangle 265"/>
          <p:cNvSpPr>
            <a:spLocks noChangeArrowheads="1"/>
          </p:cNvSpPr>
          <p:nvPr/>
        </p:nvSpPr>
        <p:spPr bwMode="auto">
          <a:xfrm>
            <a:off x="3541713" y="5589588"/>
            <a:ext cx="774700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8" name="Rectangle 266"/>
          <p:cNvSpPr>
            <a:spLocks noChangeArrowheads="1"/>
          </p:cNvSpPr>
          <p:nvPr/>
        </p:nvSpPr>
        <p:spPr bwMode="auto">
          <a:xfrm>
            <a:off x="3630613" y="5635625"/>
            <a:ext cx="446087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899" name="Rectangle 267"/>
          <p:cNvSpPr>
            <a:spLocks noChangeArrowheads="1"/>
          </p:cNvSpPr>
          <p:nvPr/>
        </p:nvSpPr>
        <p:spPr bwMode="auto">
          <a:xfrm>
            <a:off x="4316413" y="4979988"/>
            <a:ext cx="758825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0" name="Rectangle 268"/>
          <p:cNvSpPr>
            <a:spLocks noChangeArrowheads="1"/>
          </p:cNvSpPr>
          <p:nvPr/>
        </p:nvSpPr>
        <p:spPr bwMode="auto">
          <a:xfrm>
            <a:off x="4316413" y="4979988"/>
            <a:ext cx="758825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1" name="Rectangle 269"/>
          <p:cNvSpPr>
            <a:spLocks noChangeArrowheads="1"/>
          </p:cNvSpPr>
          <p:nvPr/>
        </p:nvSpPr>
        <p:spPr bwMode="auto">
          <a:xfrm>
            <a:off x="4405313" y="5024438"/>
            <a:ext cx="65563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902" name="Rectangle 270"/>
          <p:cNvSpPr>
            <a:spLocks noChangeArrowheads="1"/>
          </p:cNvSpPr>
          <p:nvPr/>
        </p:nvSpPr>
        <p:spPr bwMode="auto">
          <a:xfrm>
            <a:off x="4405313" y="5173663"/>
            <a:ext cx="44608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Phone</a:t>
            </a:r>
            <a:endParaRPr lang="en-US"/>
          </a:p>
        </p:txBody>
      </p:sp>
      <p:sp>
        <p:nvSpPr>
          <p:cNvPr id="69903" name="Rectangle 271"/>
          <p:cNvSpPr>
            <a:spLocks noChangeArrowheads="1"/>
          </p:cNvSpPr>
          <p:nvPr/>
        </p:nvSpPr>
        <p:spPr bwMode="auto">
          <a:xfrm>
            <a:off x="4316413" y="6259513"/>
            <a:ext cx="758825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4" name="Rectangle 272"/>
          <p:cNvSpPr>
            <a:spLocks noChangeArrowheads="1"/>
          </p:cNvSpPr>
          <p:nvPr/>
        </p:nvSpPr>
        <p:spPr bwMode="auto">
          <a:xfrm>
            <a:off x="4316413" y="6259513"/>
            <a:ext cx="758825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5" name="Rectangle 273"/>
          <p:cNvSpPr>
            <a:spLocks noChangeArrowheads="1"/>
          </p:cNvSpPr>
          <p:nvPr/>
        </p:nvSpPr>
        <p:spPr bwMode="auto">
          <a:xfrm>
            <a:off x="4405313" y="6305550"/>
            <a:ext cx="62547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555-2222</a:t>
            </a:r>
            <a:endParaRPr lang="en-US"/>
          </a:p>
        </p:txBody>
      </p:sp>
      <p:sp>
        <p:nvSpPr>
          <p:cNvPr id="69906" name="Rectangle 274"/>
          <p:cNvSpPr>
            <a:spLocks noChangeArrowheads="1"/>
          </p:cNvSpPr>
          <p:nvPr/>
        </p:nvSpPr>
        <p:spPr bwMode="auto">
          <a:xfrm>
            <a:off x="4316413" y="5813425"/>
            <a:ext cx="758825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7" name="Rectangle 275"/>
          <p:cNvSpPr>
            <a:spLocks noChangeArrowheads="1"/>
          </p:cNvSpPr>
          <p:nvPr/>
        </p:nvSpPr>
        <p:spPr bwMode="auto">
          <a:xfrm>
            <a:off x="4316413" y="5813425"/>
            <a:ext cx="758825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8" name="Rectangle 276"/>
          <p:cNvSpPr>
            <a:spLocks noChangeArrowheads="1"/>
          </p:cNvSpPr>
          <p:nvPr/>
        </p:nvSpPr>
        <p:spPr bwMode="auto">
          <a:xfrm>
            <a:off x="4405313" y="5859463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555-2224</a:t>
            </a:r>
            <a:endParaRPr lang="en-US"/>
          </a:p>
        </p:txBody>
      </p:sp>
      <p:sp>
        <p:nvSpPr>
          <p:cNvPr id="69909" name="Rectangle 277"/>
          <p:cNvSpPr>
            <a:spLocks noChangeArrowheads="1"/>
          </p:cNvSpPr>
          <p:nvPr/>
        </p:nvSpPr>
        <p:spPr bwMode="auto">
          <a:xfrm>
            <a:off x="4316413" y="6037263"/>
            <a:ext cx="758825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0" name="Rectangle 278"/>
          <p:cNvSpPr>
            <a:spLocks noChangeArrowheads="1"/>
          </p:cNvSpPr>
          <p:nvPr/>
        </p:nvSpPr>
        <p:spPr bwMode="auto">
          <a:xfrm>
            <a:off x="4316413" y="6037263"/>
            <a:ext cx="758825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1" name="Rectangle 279"/>
          <p:cNvSpPr>
            <a:spLocks noChangeArrowheads="1"/>
          </p:cNvSpPr>
          <p:nvPr/>
        </p:nvSpPr>
        <p:spPr bwMode="auto">
          <a:xfrm>
            <a:off x="4405313" y="6081713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555-2223</a:t>
            </a:r>
            <a:endParaRPr lang="en-US"/>
          </a:p>
        </p:txBody>
      </p:sp>
      <p:sp>
        <p:nvSpPr>
          <p:cNvPr id="69912" name="Rectangle 280"/>
          <p:cNvSpPr>
            <a:spLocks noChangeArrowheads="1"/>
          </p:cNvSpPr>
          <p:nvPr/>
        </p:nvSpPr>
        <p:spPr bwMode="auto">
          <a:xfrm>
            <a:off x="4316413" y="5367338"/>
            <a:ext cx="758825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3" name="Rectangle 281"/>
          <p:cNvSpPr>
            <a:spLocks noChangeArrowheads="1"/>
          </p:cNvSpPr>
          <p:nvPr/>
        </p:nvSpPr>
        <p:spPr bwMode="auto">
          <a:xfrm>
            <a:off x="4316413" y="5367338"/>
            <a:ext cx="758825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4" name="Rectangle 282"/>
          <p:cNvSpPr>
            <a:spLocks noChangeArrowheads="1"/>
          </p:cNvSpPr>
          <p:nvPr/>
        </p:nvSpPr>
        <p:spPr bwMode="auto">
          <a:xfrm>
            <a:off x="4405313" y="5411788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915" name="Rectangle 283"/>
          <p:cNvSpPr>
            <a:spLocks noChangeArrowheads="1"/>
          </p:cNvSpPr>
          <p:nvPr/>
        </p:nvSpPr>
        <p:spPr bwMode="auto">
          <a:xfrm>
            <a:off x="4316413" y="5589588"/>
            <a:ext cx="758825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6" name="Rectangle 284"/>
          <p:cNvSpPr>
            <a:spLocks noChangeArrowheads="1"/>
          </p:cNvSpPr>
          <p:nvPr/>
        </p:nvSpPr>
        <p:spPr bwMode="auto">
          <a:xfrm>
            <a:off x="4316413" y="5589588"/>
            <a:ext cx="758825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7" name="Rectangle 285"/>
          <p:cNvSpPr>
            <a:spLocks noChangeArrowheads="1"/>
          </p:cNvSpPr>
          <p:nvPr/>
        </p:nvSpPr>
        <p:spPr bwMode="auto">
          <a:xfrm>
            <a:off x="4405313" y="5635625"/>
            <a:ext cx="62547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746" name="Rectangle 114"/>
          <p:cNvSpPr>
            <a:spLocks noChangeArrowheads="1"/>
          </p:cNvSpPr>
          <p:nvPr/>
        </p:nvSpPr>
        <p:spPr bwMode="auto">
          <a:xfrm>
            <a:off x="3494088" y="2767013"/>
            <a:ext cx="2093912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7" name="Rectangle 115"/>
          <p:cNvSpPr>
            <a:spLocks noChangeArrowheads="1"/>
          </p:cNvSpPr>
          <p:nvPr/>
        </p:nvSpPr>
        <p:spPr bwMode="auto">
          <a:xfrm>
            <a:off x="3551238" y="2809875"/>
            <a:ext cx="1600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-"/>
              </a:rPr>
              <a:t>Teaching Assignment</a:t>
            </a:r>
            <a:endParaRPr lang="en-US"/>
          </a:p>
        </p:txBody>
      </p:sp>
      <p:sp>
        <p:nvSpPr>
          <p:cNvPr id="69748" name="Rectangle 116"/>
          <p:cNvSpPr>
            <a:spLocks noChangeArrowheads="1"/>
          </p:cNvSpPr>
          <p:nvPr/>
        </p:nvSpPr>
        <p:spPr bwMode="auto">
          <a:xfrm>
            <a:off x="3479800" y="2998788"/>
            <a:ext cx="668338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9" name="Rectangle 117"/>
          <p:cNvSpPr>
            <a:spLocks noChangeArrowheads="1"/>
          </p:cNvSpPr>
          <p:nvPr/>
        </p:nvSpPr>
        <p:spPr bwMode="auto">
          <a:xfrm>
            <a:off x="3479800" y="2998788"/>
            <a:ext cx="668338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0" name="Rectangle 118"/>
          <p:cNvSpPr>
            <a:spLocks noChangeArrowheads="1"/>
          </p:cNvSpPr>
          <p:nvPr/>
        </p:nvSpPr>
        <p:spPr bwMode="auto">
          <a:xfrm>
            <a:off x="3567113" y="3028950"/>
            <a:ext cx="5238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751" name="Rectangle 119"/>
          <p:cNvSpPr>
            <a:spLocks noChangeArrowheads="1"/>
          </p:cNvSpPr>
          <p:nvPr/>
        </p:nvSpPr>
        <p:spPr bwMode="auto">
          <a:xfrm>
            <a:off x="3567113" y="3173413"/>
            <a:ext cx="2032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ID</a:t>
            </a:r>
            <a:endParaRPr lang="en-US"/>
          </a:p>
        </p:txBody>
      </p:sp>
      <p:sp>
        <p:nvSpPr>
          <p:cNvPr id="69752" name="Rectangle 120"/>
          <p:cNvSpPr>
            <a:spLocks noChangeArrowheads="1"/>
          </p:cNvSpPr>
          <p:nvPr/>
        </p:nvSpPr>
        <p:spPr bwMode="auto">
          <a:xfrm>
            <a:off x="3479800" y="3376613"/>
            <a:ext cx="668338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3" name="Rectangle 121"/>
          <p:cNvSpPr>
            <a:spLocks noChangeArrowheads="1"/>
          </p:cNvSpPr>
          <p:nvPr/>
        </p:nvSpPr>
        <p:spPr bwMode="auto">
          <a:xfrm>
            <a:off x="3479800" y="3376613"/>
            <a:ext cx="668338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4" name="Rectangle 122"/>
          <p:cNvSpPr>
            <a:spLocks noChangeArrowheads="1"/>
          </p:cNvSpPr>
          <p:nvPr/>
        </p:nvSpPr>
        <p:spPr bwMode="auto">
          <a:xfrm>
            <a:off x="3567113" y="3406775"/>
            <a:ext cx="63976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350</a:t>
            </a:r>
            <a:endParaRPr lang="en-US"/>
          </a:p>
        </p:txBody>
      </p:sp>
      <p:sp>
        <p:nvSpPr>
          <p:cNvPr id="69755" name="Rectangle 123"/>
          <p:cNvSpPr>
            <a:spLocks noChangeArrowheads="1"/>
          </p:cNvSpPr>
          <p:nvPr/>
        </p:nvSpPr>
        <p:spPr bwMode="auto">
          <a:xfrm>
            <a:off x="3479800" y="3595688"/>
            <a:ext cx="668338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6" name="Rectangle 124"/>
          <p:cNvSpPr>
            <a:spLocks noChangeArrowheads="1"/>
          </p:cNvSpPr>
          <p:nvPr/>
        </p:nvSpPr>
        <p:spPr bwMode="auto">
          <a:xfrm>
            <a:off x="3479800" y="3595688"/>
            <a:ext cx="668338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7" name="Rectangle 125"/>
          <p:cNvSpPr>
            <a:spLocks noChangeArrowheads="1"/>
          </p:cNvSpPr>
          <p:nvPr/>
        </p:nvSpPr>
        <p:spPr bwMode="auto">
          <a:xfrm>
            <a:off x="3567113" y="3624263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372</a:t>
            </a:r>
            <a:endParaRPr lang="en-US"/>
          </a:p>
        </p:txBody>
      </p:sp>
      <p:sp>
        <p:nvSpPr>
          <p:cNvPr id="69758" name="Rectangle 126"/>
          <p:cNvSpPr>
            <a:spLocks noChangeArrowheads="1"/>
          </p:cNvSpPr>
          <p:nvPr/>
        </p:nvSpPr>
        <p:spPr bwMode="auto">
          <a:xfrm>
            <a:off x="3479800" y="3813175"/>
            <a:ext cx="668338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9" name="Rectangle 127"/>
          <p:cNvSpPr>
            <a:spLocks noChangeArrowheads="1"/>
          </p:cNvSpPr>
          <p:nvPr/>
        </p:nvSpPr>
        <p:spPr bwMode="auto">
          <a:xfrm>
            <a:off x="3479800" y="3813175"/>
            <a:ext cx="668338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0" name="Rectangle 128"/>
          <p:cNvSpPr>
            <a:spLocks noChangeArrowheads="1"/>
          </p:cNvSpPr>
          <p:nvPr/>
        </p:nvSpPr>
        <p:spPr bwMode="auto">
          <a:xfrm>
            <a:off x="3567113" y="3843338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375</a:t>
            </a:r>
            <a:endParaRPr lang="en-US"/>
          </a:p>
        </p:txBody>
      </p:sp>
      <p:sp>
        <p:nvSpPr>
          <p:cNvPr id="69761" name="Rectangle 129"/>
          <p:cNvSpPr>
            <a:spLocks noChangeArrowheads="1"/>
          </p:cNvSpPr>
          <p:nvPr/>
        </p:nvSpPr>
        <p:spPr bwMode="auto">
          <a:xfrm>
            <a:off x="3479800" y="4030663"/>
            <a:ext cx="668338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2" name="Rectangle 130"/>
          <p:cNvSpPr>
            <a:spLocks noChangeArrowheads="1"/>
          </p:cNvSpPr>
          <p:nvPr/>
        </p:nvSpPr>
        <p:spPr bwMode="auto">
          <a:xfrm>
            <a:off x="3479800" y="4030663"/>
            <a:ext cx="668338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3" name="Rectangle 131"/>
          <p:cNvSpPr>
            <a:spLocks noChangeArrowheads="1"/>
          </p:cNvSpPr>
          <p:nvPr/>
        </p:nvSpPr>
        <p:spPr bwMode="auto">
          <a:xfrm>
            <a:off x="3567113" y="4060825"/>
            <a:ext cx="63976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448</a:t>
            </a:r>
            <a:endParaRPr lang="en-US"/>
          </a:p>
        </p:txBody>
      </p:sp>
      <p:sp>
        <p:nvSpPr>
          <p:cNvPr id="69764" name="Rectangle 132"/>
          <p:cNvSpPr>
            <a:spLocks noChangeArrowheads="1"/>
          </p:cNvSpPr>
          <p:nvPr/>
        </p:nvSpPr>
        <p:spPr bwMode="auto">
          <a:xfrm>
            <a:off x="3479800" y="4249738"/>
            <a:ext cx="668338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5" name="Rectangle 133"/>
          <p:cNvSpPr>
            <a:spLocks noChangeArrowheads="1"/>
          </p:cNvSpPr>
          <p:nvPr/>
        </p:nvSpPr>
        <p:spPr bwMode="auto">
          <a:xfrm>
            <a:off x="3479800" y="4249738"/>
            <a:ext cx="668338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6" name="Rectangle 134"/>
          <p:cNvSpPr>
            <a:spLocks noChangeArrowheads="1"/>
          </p:cNvSpPr>
          <p:nvPr/>
        </p:nvSpPr>
        <p:spPr bwMode="auto">
          <a:xfrm>
            <a:off x="3567113" y="4278313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474</a:t>
            </a:r>
            <a:endParaRPr lang="en-US"/>
          </a:p>
        </p:txBody>
      </p:sp>
      <p:sp>
        <p:nvSpPr>
          <p:cNvPr id="69767" name="Rectangle 135"/>
          <p:cNvSpPr>
            <a:spLocks noChangeArrowheads="1"/>
          </p:cNvSpPr>
          <p:nvPr/>
        </p:nvSpPr>
        <p:spPr bwMode="auto">
          <a:xfrm>
            <a:off x="4613275" y="2998788"/>
            <a:ext cx="974725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4613275" y="2998788"/>
            <a:ext cx="974725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9" name="Rectangle 137"/>
          <p:cNvSpPr>
            <a:spLocks noChangeArrowheads="1"/>
          </p:cNvSpPr>
          <p:nvPr/>
        </p:nvSpPr>
        <p:spPr bwMode="auto">
          <a:xfrm>
            <a:off x="4700588" y="3028950"/>
            <a:ext cx="6683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770" name="Rectangle 138"/>
          <p:cNvSpPr>
            <a:spLocks noChangeArrowheads="1"/>
          </p:cNvSpPr>
          <p:nvPr/>
        </p:nvSpPr>
        <p:spPr bwMode="auto">
          <a:xfrm>
            <a:off x="4700588" y="3173413"/>
            <a:ext cx="46513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771" name="Rectangle 139"/>
          <p:cNvSpPr>
            <a:spLocks noChangeArrowheads="1"/>
          </p:cNvSpPr>
          <p:nvPr/>
        </p:nvSpPr>
        <p:spPr bwMode="auto">
          <a:xfrm>
            <a:off x="4613275" y="3376613"/>
            <a:ext cx="974725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2" name="Rectangle 140"/>
          <p:cNvSpPr>
            <a:spLocks noChangeArrowheads="1"/>
          </p:cNvSpPr>
          <p:nvPr/>
        </p:nvSpPr>
        <p:spPr bwMode="auto">
          <a:xfrm>
            <a:off x="4613275" y="3376613"/>
            <a:ext cx="974725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3" name="Rectangle 141"/>
          <p:cNvSpPr>
            <a:spLocks noChangeArrowheads="1"/>
          </p:cNvSpPr>
          <p:nvPr/>
        </p:nvSpPr>
        <p:spPr bwMode="auto">
          <a:xfrm>
            <a:off x="4818063" y="3406775"/>
            <a:ext cx="7540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Van Deventer</a:t>
            </a:r>
            <a:endParaRPr lang="en-US"/>
          </a:p>
        </p:txBody>
      </p:sp>
      <p:sp>
        <p:nvSpPr>
          <p:cNvPr id="69774" name="Rectangle 142"/>
          <p:cNvSpPr>
            <a:spLocks noChangeArrowheads="1"/>
          </p:cNvSpPr>
          <p:nvPr/>
        </p:nvSpPr>
        <p:spPr bwMode="auto">
          <a:xfrm>
            <a:off x="4613275" y="3595688"/>
            <a:ext cx="974725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5" name="Rectangle 143"/>
          <p:cNvSpPr>
            <a:spLocks noChangeArrowheads="1"/>
          </p:cNvSpPr>
          <p:nvPr/>
        </p:nvSpPr>
        <p:spPr bwMode="auto">
          <a:xfrm>
            <a:off x="4613275" y="3595688"/>
            <a:ext cx="974725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6" name="Rectangle 144"/>
          <p:cNvSpPr>
            <a:spLocks noChangeArrowheads="1"/>
          </p:cNvSpPr>
          <p:nvPr/>
        </p:nvSpPr>
        <p:spPr bwMode="auto">
          <a:xfrm>
            <a:off x="4760913" y="3624263"/>
            <a:ext cx="3016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Hann</a:t>
            </a:r>
            <a:endParaRPr lang="en-US"/>
          </a:p>
        </p:txBody>
      </p:sp>
      <p:sp>
        <p:nvSpPr>
          <p:cNvPr id="69777" name="Rectangle 145"/>
          <p:cNvSpPr>
            <a:spLocks noChangeArrowheads="1"/>
          </p:cNvSpPr>
          <p:nvPr/>
        </p:nvSpPr>
        <p:spPr bwMode="auto">
          <a:xfrm>
            <a:off x="4613275" y="3813175"/>
            <a:ext cx="974725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8" name="Rectangle 146"/>
          <p:cNvSpPr>
            <a:spLocks noChangeArrowheads="1"/>
          </p:cNvSpPr>
          <p:nvPr/>
        </p:nvSpPr>
        <p:spPr bwMode="auto">
          <a:xfrm>
            <a:off x="4613275" y="3813175"/>
            <a:ext cx="974725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9" name="Rectangle 147"/>
          <p:cNvSpPr>
            <a:spLocks noChangeArrowheads="1"/>
          </p:cNvSpPr>
          <p:nvPr/>
        </p:nvSpPr>
        <p:spPr bwMode="auto">
          <a:xfrm>
            <a:off x="4794250" y="3843338"/>
            <a:ext cx="582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780" name="Rectangle 148"/>
          <p:cNvSpPr>
            <a:spLocks noChangeArrowheads="1"/>
          </p:cNvSpPr>
          <p:nvPr/>
        </p:nvSpPr>
        <p:spPr bwMode="auto">
          <a:xfrm>
            <a:off x="4613275" y="4030663"/>
            <a:ext cx="974725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1" name="Rectangle 149"/>
          <p:cNvSpPr>
            <a:spLocks noChangeArrowheads="1"/>
          </p:cNvSpPr>
          <p:nvPr/>
        </p:nvSpPr>
        <p:spPr bwMode="auto">
          <a:xfrm>
            <a:off x="4613275" y="4030663"/>
            <a:ext cx="974725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2" name="Rectangle 150"/>
          <p:cNvSpPr>
            <a:spLocks noChangeArrowheads="1"/>
          </p:cNvSpPr>
          <p:nvPr/>
        </p:nvSpPr>
        <p:spPr bwMode="auto">
          <a:xfrm>
            <a:off x="4794250" y="4060825"/>
            <a:ext cx="582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783" name="Rectangle 151"/>
          <p:cNvSpPr>
            <a:spLocks noChangeArrowheads="1"/>
          </p:cNvSpPr>
          <p:nvPr/>
        </p:nvSpPr>
        <p:spPr bwMode="auto">
          <a:xfrm>
            <a:off x="4613275" y="4249738"/>
            <a:ext cx="974725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4" name="Rectangle 152"/>
          <p:cNvSpPr>
            <a:spLocks noChangeArrowheads="1"/>
          </p:cNvSpPr>
          <p:nvPr/>
        </p:nvSpPr>
        <p:spPr bwMode="auto">
          <a:xfrm>
            <a:off x="4613275" y="4249738"/>
            <a:ext cx="974725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5" name="Rectangle 153"/>
          <p:cNvSpPr>
            <a:spLocks noChangeArrowheads="1"/>
          </p:cNvSpPr>
          <p:nvPr/>
        </p:nvSpPr>
        <p:spPr bwMode="auto">
          <a:xfrm>
            <a:off x="4772025" y="4278313"/>
            <a:ext cx="3508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Gilson</a:t>
            </a:r>
            <a:endParaRPr lang="en-US"/>
          </a:p>
        </p:txBody>
      </p:sp>
      <p:sp>
        <p:nvSpPr>
          <p:cNvPr id="69786" name="Rectangle 154"/>
          <p:cNvSpPr>
            <a:spLocks noChangeArrowheads="1"/>
          </p:cNvSpPr>
          <p:nvPr/>
        </p:nvSpPr>
        <p:spPr bwMode="auto">
          <a:xfrm>
            <a:off x="4148138" y="2998788"/>
            <a:ext cx="465137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7" name="Rectangle 155"/>
          <p:cNvSpPr>
            <a:spLocks noChangeArrowheads="1"/>
          </p:cNvSpPr>
          <p:nvPr/>
        </p:nvSpPr>
        <p:spPr bwMode="auto">
          <a:xfrm>
            <a:off x="4148138" y="2998788"/>
            <a:ext cx="465137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8" name="Rectangle 156"/>
          <p:cNvSpPr>
            <a:spLocks noChangeArrowheads="1"/>
          </p:cNvSpPr>
          <p:nvPr/>
        </p:nvSpPr>
        <p:spPr bwMode="auto">
          <a:xfrm>
            <a:off x="4235450" y="3028950"/>
            <a:ext cx="4222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Term</a:t>
            </a:r>
            <a:endParaRPr lang="en-US"/>
          </a:p>
        </p:txBody>
      </p:sp>
      <p:sp>
        <p:nvSpPr>
          <p:cNvPr id="69789" name="Rectangle 157"/>
          <p:cNvSpPr>
            <a:spLocks noChangeArrowheads="1"/>
          </p:cNvSpPr>
          <p:nvPr/>
        </p:nvSpPr>
        <p:spPr bwMode="auto">
          <a:xfrm>
            <a:off x="4148138" y="3376613"/>
            <a:ext cx="465137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0" name="Rectangle 158"/>
          <p:cNvSpPr>
            <a:spLocks noChangeArrowheads="1"/>
          </p:cNvSpPr>
          <p:nvPr/>
        </p:nvSpPr>
        <p:spPr bwMode="auto">
          <a:xfrm>
            <a:off x="4148138" y="3376613"/>
            <a:ext cx="465137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1" name="Rectangle 159"/>
          <p:cNvSpPr>
            <a:spLocks noChangeArrowheads="1"/>
          </p:cNvSpPr>
          <p:nvPr/>
        </p:nvSpPr>
        <p:spPr bwMode="auto">
          <a:xfrm>
            <a:off x="4235450" y="3406775"/>
            <a:ext cx="34925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2" name="Rectangle 160"/>
          <p:cNvSpPr>
            <a:spLocks noChangeArrowheads="1"/>
          </p:cNvSpPr>
          <p:nvPr/>
        </p:nvSpPr>
        <p:spPr bwMode="auto">
          <a:xfrm>
            <a:off x="4148138" y="3595688"/>
            <a:ext cx="465137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3" name="Rectangle 161"/>
          <p:cNvSpPr>
            <a:spLocks noChangeArrowheads="1"/>
          </p:cNvSpPr>
          <p:nvPr/>
        </p:nvSpPr>
        <p:spPr bwMode="auto">
          <a:xfrm>
            <a:off x="4148138" y="3595688"/>
            <a:ext cx="465137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4" name="Rectangle 162"/>
          <p:cNvSpPr>
            <a:spLocks noChangeArrowheads="1"/>
          </p:cNvSpPr>
          <p:nvPr/>
        </p:nvSpPr>
        <p:spPr bwMode="auto">
          <a:xfrm>
            <a:off x="4235450" y="3624263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5" name="Rectangle 163"/>
          <p:cNvSpPr>
            <a:spLocks noChangeArrowheads="1"/>
          </p:cNvSpPr>
          <p:nvPr/>
        </p:nvSpPr>
        <p:spPr bwMode="auto">
          <a:xfrm>
            <a:off x="4148138" y="3813175"/>
            <a:ext cx="465137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6" name="Rectangle 164"/>
          <p:cNvSpPr>
            <a:spLocks noChangeArrowheads="1"/>
          </p:cNvSpPr>
          <p:nvPr/>
        </p:nvSpPr>
        <p:spPr bwMode="auto">
          <a:xfrm>
            <a:off x="4148138" y="3813175"/>
            <a:ext cx="465137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7" name="Rectangle 165"/>
          <p:cNvSpPr>
            <a:spLocks noChangeArrowheads="1"/>
          </p:cNvSpPr>
          <p:nvPr/>
        </p:nvSpPr>
        <p:spPr bwMode="auto">
          <a:xfrm>
            <a:off x="4235450" y="3843338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8" name="Rectangle 166"/>
          <p:cNvSpPr>
            <a:spLocks noChangeArrowheads="1"/>
          </p:cNvSpPr>
          <p:nvPr/>
        </p:nvSpPr>
        <p:spPr bwMode="auto">
          <a:xfrm>
            <a:off x="4148138" y="4030663"/>
            <a:ext cx="465137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9" name="Rectangle 167"/>
          <p:cNvSpPr>
            <a:spLocks noChangeArrowheads="1"/>
          </p:cNvSpPr>
          <p:nvPr/>
        </p:nvSpPr>
        <p:spPr bwMode="auto">
          <a:xfrm>
            <a:off x="4148138" y="4030663"/>
            <a:ext cx="465137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0" name="Rectangle 168"/>
          <p:cNvSpPr>
            <a:spLocks noChangeArrowheads="1"/>
          </p:cNvSpPr>
          <p:nvPr/>
        </p:nvSpPr>
        <p:spPr bwMode="auto">
          <a:xfrm>
            <a:off x="4235450" y="4060825"/>
            <a:ext cx="34925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801" name="Rectangle 169"/>
          <p:cNvSpPr>
            <a:spLocks noChangeArrowheads="1"/>
          </p:cNvSpPr>
          <p:nvPr/>
        </p:nvSpPr>
        <p:spPr bwMode="auto">
          <a:xfrm>
            <a:off x="4148138" y="4249738"/>
            <a:ext cx="465137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2" name="Rectangle 170"/>
          <p:cNvSpPr>
            <a:spLocks noChangeArrowheads="1"/>
          </p:cNvSpPr>
          <p:nvPr/>
        </p:nvSpPr>
        <p:spPr bwMode="auto">
          <a:xfrm>
            <a:off x="4148138" y="4249738"/>
            <a:ext cx="465137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3" name="Rectangle 171"/>
          <p:cNvSpPr>
            <a:spLocks noChangeArrowheads="1"/>
          </p:cNvSpPr>
          <p:nvPr/>
        </p:nvSpPr>
        <p:spPr bwMode="auto">
          <a:xfrm>
            <a:off x="4235450" y="4278313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804" name="Rectangle 172"/>
          <p:cNvSpPr>
            <a:spLocks noChangeArrowheads="1"/>
          </p:cNvSpPr>
          <p:nvPr/>
        </p:nvSpPr>
        <p:spPr bwMode="auto">
          <a:xfrm>
            <a:off x="3479800" y="4452938"/>
            <a:ext cx="668338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5" name="Rectangle 173"/>
          <p:cNvSpPr>
            <a:spLocks noChangeArrowheads="1"/>
          </p:cNvSpPr>
          <p:nvPr/>
        </p:nvSpPr>
        <p:spPr bwMode="auto">
          <a:xfrm>
            <a:off x="3479800" y="4452938"/>
            <a:ext cx="668338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6" name="Rectangle 174"/>
          <p:cNvSpPr>
            <a:spLocks noChangeArrowheads="1"/>
          </p:cNvSpPr>
          <p:nvPr/>
        </p:nvSpPr>
        <p:spPr bwMode="auto">
          <a:xfrm>
            <a:off x="3567113" y="4497388"/>
            <a:ext cx="1889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07" name="Rectangle 175"/>
          <p:cNvSpPr>
            <a:spLocks noChangeArrowheads="1"/>
          </p:cNvSpPr>
          <p:nvPr/>
        </p:nvSpPr>
        <p:spPr bwMode="auto">
          <a:xfrm>
            <a:off x="4613275" y="4452938"/>
            <a:ext cx="974725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8" name="Rectangle 176"/>
          <p:cNvSpPr>
            <a:spLocks noChangeArrowheads="1"/>
          </p:cNvSpPr>
          <p:nvPr/>
        </p:nvSpPr>
        <p:spPr bwMode="auto">
          <a:xfrm>
            <a:off x="4613275" y="4452938"/>
            <a:ext cx="974725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9" name="Rectangle 177"/>
          <p:cNvSpPr>
            <a:spLocks noChangeArrowheads="1"/>
          </p:cNvSpPr>
          <p:nvPr/>
        </p:nvSpPr>
        <p:spPr bwMode="auto">
          <a:xfrm>
            <a:off x="4700588" y="4497388"/>
            <a:ext cx="1889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10" name="Rectangle 178"/>
          <p:cNvSpPr>
            <a:spLocks noChangeArrowheads="1"/>
          </p:cNvSpPr>
          <p:nvPr/>
        </p:nvSpPr>
        <p:spPr bwMode="auto">
          <a:xfrm>
            <a:off x="4148138" y="4452938"/>
            <a:ext cx="465137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1" name="Rectangle 179"/>
          <p:cNvSpPr>
            <a:spLocks noChangeArrowheads="1"/>
          </p:cNvSpPr>
          <p:nvPr/>
        </p:nvSpPr>
        <p:spPr bwMode="auto">
          <a:xfrm>
            <a:off x="4148138" y="4452938"/>
            <a:ext cx="465137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2" name="Rectangle 180"/>
          <p:cNvSpPr>
            <a:spLocks noChangeArrowheads="1"/>
          </p:cNvSpPr>
          <p:nvPr/>
        </p:nvSpPr>
        <p:spPr bwMode="auto">
          <a:xfrm>
            <a:off x="4235450" y="4497388"/>
            <a:ext cx="18891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13" name="Rectangle 181"/>
          <p:cNvSpPr>
            <a:spLocks noChangeArrowheads="1"/>
          </p:cNvSpPr>
          <p:nvPr/>
        </p:nvSpPr>
        <p:spPr bwMode="auto">
          <a:xfrm>
            <a:off x="517525" y="3159125"/>
            <a:ext cx="1708150" cy="244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4" name="Rectangle 182"/>
          <p:cNvSpPr>
            <a:spLocks noChangeArrowheads="1"/>
          </p:cNvSpPr>
          <p:nvPr/>
        </p:nvSpPr>
        <p:spPr bwMode="auto">
          <a:xfrm>
            <a:off x="593725" y="3206750"/>
            <a:ext cx="862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-"/>
              </a:rPr>
              <a:t>Class Table</a:t>
            </a:r>
            <a:endParaRPr lang="en-US"/>
          </a:p>
        </p:txBody>
      </p:sp>
      <p:sp>
        <p:nvSpPr>
          <p:cNvPr id="69815" name="Rectangle 183"/>
          <p:cNvSpPr>
            <a:spLocks noChangeArrowheads="1"/>
          </p:cNvSpPr>
          <p:nvPr/>
        </p:nvSpPr>
        <p:spPr bwMode="auto">
          <a:xfrm>
            <a:off x="517525" y="3403600"/>
            <a:ext cx="708025" cy="398463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6" name="Rectangle 184"/>
          <p:cNvSpPr>
            <a:spLocks noChangeArrowheads="1"/>
          </p:cNvSpPr>
          <p:nvPr/>
        </p:nvSpPr>
        <p:spPr bwMode="auto">
          <a:xfrm>
            <a:off x="525463" y="3411538"/>
            <a:ext cx="692150" cy="382587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7" name="Rectangle 185"/>
          <p:cNvSpPr>
            <a:spLocks noChangeArrowheads="1"/>
          </p:cNvSpPr>
          <p:nvPr/>
        </p:nvSpPr>
        <p:spPr bwMode="auto">
          <a:xfrm>
            <a:off x="1225550" y="3403600"/>
            <a:ext cx="1000125" cy="398463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8" name="Rectangle 186"/>
          <p:cNvSpPr>
            <a:spLocks noChangeArrowheads="1"/>
          </p:cNvSpPr>
          <p:nvPr/>
        </p:nvSpPr>
        <p:spPr bwMode="auto">
          <a:xfrm>
            <a:off x="1233488" y="3411538"/>
            <a:ext cx="984250" cy="382587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9" name="Rectangle 187"/>
          <p:cNvSpPr>
            <a:spLocks noChangeArrowheads="1"/>
          </p:cNvSpPr>
          <p:nvPr/>
        </p:nvSpPr>
        <p:spPr bwMode="auto">
          <a:xfrm>
            <a:off x="609600" y="3433763"/>
            <a:ext cx="523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820" name="Rectangle 188"/>
          <p:cNvSpPr>
            <a:spLocks noChangeArrowheads="1"/>
          </p:cNvSpPr>
          <p:nvPr/>
        </p:nvSpPr>
        <p:spPr bwMode="auto">
          <a:xfrm>
            <a:off x="609600" y="3587750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ID</a:t>
            </a:r>
            <a:endParaRPr lang="en-US"/>
          </a:p>
        </p:txBody>
      </p:sp>
      <p:sp>
        <p:nvSpPr>
          <p:cNvPr id="69821" name="Rectangle 189"/>
          <p:cNvSpPr>
            <a:spLocks noChangeArrowheads="1"/>
          </p:cNvSpPr>
          <p:nvPr/>
        </p:nvSpPr>
        <p:spPr bwMode="auto">
          <a:xfrm>
            <a:off x="1317625" y="3433763"/>
            <a:ext cx="523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822" name="Rectangle 190"/>
          <p:cNvSpPr>
            <a:spLocks noChangeArrowheads="1"/>
          </p:cNvSpPr>
          <p:nvPr/>
        </p:nvSpPr>
        <p:spPr bwMode="auto">
          <a:xfrm>
            <a:off x="1317625" y="3587750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Title</a:t>
            </a:r>
            <a:endParaRPr lang="en-US"/>
          </a:p>
        </p:txBody>
      </p:sp>
      <p:sp>
        <p:nvSpPr>
          <p:cNvPr id="69823" name="Rectangle 191"/>
          <p:cNvSpPr>
            <a:spLocks noChangeArrowheads="1"/>
          </p:cNvSpPr>
          <p:nvPr/>
        </p:nvSpPr>
        <p:spPr bwMode="auto">
          <a:xfrm>
            <a:off x="517525" y="3802063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4" name="Rectangle 192"/>
          <p:cNvSpPr>
            <a:spLocks noChangeArrowheads="1"/>
          </p:cNvSpPr>
          <p:nvPr/>
        </p:nvSpPr>
        <p:spPr bwMode="auto">
          <a:xfrm>
            <a:off x="525463" y="3810000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5" name="Rectangle 193"/>
          <p:cNvSpPr>
            <a:spLocks noChangeArrowheads="1"/>
          </p:cNvSpPr>
          <p:nvPr/>
        </p:nvSpPr>
        <p:spPr bwMode="auto">
          <a:xfrm>
            <a:off x="1225550" y="3802063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6" name="Rectangle 194"/>
          <p:cNvSpPr>
            <a:spLocks noChangeArrowheads="1"/>
          </p:cNvSpPr>
          <p:nvPr/>
        </p:nvSpPr>
        <p:spPr bwMode="auto">
          <a:xfrm>
            <a:off x="1233488" y="3810000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7" name="Rectangle 195"/>
          <p:cNvSpPr>
            <a:spLocks noChangeArrowheads="1"/>
          </p:cNvSpPr>
          <p:nvPr/>
        </p:nvSpPr>
        <p:spPr bwMode="auto">
          <a:xfrm>
            <a:off x="609600" y="3832225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350</a:t>
            </a:r>
            <a:endParaRPr lang="en-US"/>
          </a:p>
        </p:txBody>
      </p:sp>
      <p:sp>
        <p:nvSpPr>
          <p:cNvPr id="69828" name="Rectangle 196"/>
          <p:cNvSpPr>
            <a:spLocks noChangeArrowheads="1"/>
          </p:cNvSpPr>
          <p:nvPr/>
        </p:nvSpPr>
        <p:spPr bwMode="auto">
          <a:xfrm>
            <a:off x="1317625" y="3832225"/>
            <a:ext cx="692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Intro. MIS</a:t>
            </a:r>
            <a:endParaRPr lang="en-US"/>
          </a:p>
        </p:txBody>
      </p:sp>
      <p:sp>
        <p:nvSpPr>
          <p:cNvPr id="69829" name="Rectangle 197"/>
          <p:cNvSpPr>
            <a:spLocks noChangeArrowheads="1"/>
          </p:cNvSpPr>
          <p:nvPr/>
        </p:nvSpPr>
        <p:spPr bwMode="auto">
          <a:xfrm>
            <a:off x="517525" y="4030663"/>
            <a:ext cx="7080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0" name="Rectangle 198"/>
          <p:cNvSpPr>
            <a:spLocks noChangeArrowheads="1"/>
          </p:cNvSpPr>
          <p:nvPr/>
        </p:nvSpPr>
        <p:spPr bwMode="auto">
          <a:xfrm>
            <a:off x="525463" y="4038600"/>
            <a:ext cx="6921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1" name="Rectangle 199"/>
          <p:cNvSpPr>
            <a:spLocks noChangeArrowheads="1"/>
          </p:cNvSpPr>
          <p:nvPr/>
        </p:nvSpPr>
        <p:spPr bwMode="auto">
          <a:xfrm>
            <a:off x="1225550" y="4030663"/>
            <a:ext cx="10001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2" name="Rectangle 200"/>
          <p:cNvSpPr>
            <a:spLocks noChangeArrowheads="1"/>
          </p:cNvSpPr>
          <p:nvPr/>
        </p:nvSpPr>
        <p:spPr bwMode="auto">
          <a:xfrm>
            <a:off x="1233488" y="4038600"/>
            <a:ext cx="9842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3" name="Rectangle 201"/>
          <p:cNvSpPr>
            <a:spLocks noChangeArrowheads="1"/>
          </p:cNvSpPr>
          <p:nvPr/>
        </p:nvSpPr>
        <p:spPr bwMode="auto">
          <a:xfrm>
            <a:off x="609600" y="4060825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372</a:t>
            </a:r>
            <a:endParaRPr lang="en-US"/>
          </a:p>
        </p:txBody>
      </p:sp>
      <p:sp>
        <p:nvSpPr>
          <p:cNvPr id="69834" name="Rectangle 202"/>
          <p:cNvSpPr>
            <a:spLocks noChangeArrowheads="1"/>
          </p:cNvSpPr>
          <p:nvPr/>
        </p:nvSpPr>
        <p:spPr bwMode="auto">
          <a:xfrm>
            <a:off x="1317625" y="4060825"/>
            <a:ext cx="677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Database</a:t>
            </a:r>
            <a:endParaRPr lang="en-US"/>
          </a:p>
        </p:txBody>
      </p:sp>
      <p:sp>
        <p:nvSpPr>
          <p:cNvPr id="69835" name="Rectangle 203"/>
          <p:cNvSpPr>
            <a:spLocks noChangeArrowheads="1"/>
          </p:cNvSpPr>
          <p:nvPr/>
        </p:nvSpPr>
        <p:spPr bwMode="auto">
          <a:xfrm>
            <a:off x="517525" y="4260850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6" name="Rectangle 204"/>
          <p:cNvSpPr>
            <a:spLocks noChangeArrowheads="1"/>
          </p:cNvSpPr>
          <p:nvPr/>
        </p:nvSpPr>
        <p:spPr bwMode="auto">
          <a:xfrm>
            <a:off x="525463" y="4268788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7" name="Rectangle 205"/>
          <p:cNvSpPr>
            <a:spLocks noChangeArrowheads="1"/>
          </p:cNvSpPr>
          <p:nvPr/>
        </p:nvSpPr>
        <p:spPr bwMode="auto">
          <a:xfrm>
            <a:off x="1225550" y="4260850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8" name="Rectangle 206"/>
          <p:cNvSpPr>
            <a:spLocks noChangeArrowheads="1"/>
          </p:cNvSpPr>
          <p:nvPr/>
        </p:nvSpPr>
        <p:spPr bwMode="auto">
          <a:xfrm>
            <a:off x="1233488" y="4268788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9" name="Rectangle 207"/>
          <p:cNvSpPr>
            <a:spLocks noChangeArrowheads="1"/>
          </p:cNvSpPr>
          <p:nvPr/>
        </p:nvSpPr>
        <p:spPr bwMode="auto">
          <a:xfrm>
            <a:off x="609600" y="4291013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375</a:t>
            </a:r>
            <a:endParaRPr lang="en-US"/>
          </a:p>
        </p:txBody>
      </p:sp>
      <p:sp>
        <p:nvSpPr>
          <p:cNvPr id="69840" name="Rectangle 208"/>
          <p:cNvSpPr>
            <a:spLocks noChangeArrowheads="1"/>
          </p:cNvSpPr>
          <p:nvPr/>
        </p:nvSpPr>
        <p:spPr bwMode="auto">
          <a:xfrm>
            <a:off x="1317625" y="4291013"/>
            <a:ext cx="9080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Elec. Comm.</a:t>
            </a:r>
            <a:endParaRPr lang="en-US"/>
          </a:p>
        </p:txBody>
      </p:sp>
      <p:sp>
        <p:nvSpPr>
          <p:cNvPr id="69841" name="Rectangle 209"/>
          <p:cNvSpPr>
            <a:spLocks noChangeArrowheads="1"/>
          </p:cNvSpPr>
          <p:nvPr/>
        </p:nvSpPr>
        <p:spPr bwMode="auto">
          <a:xfrm>
            <a:off x="517525" y="4489450"/>
            <a:ext cx="708025" cy="2301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2" name="Rectangle 210"/>
          <p:cNvSpPr>
            <a:spLocks noChangeArrowheads="1"/>
          </p:cNvSpPr>
          <p:nvPr/>
        </p:nvSpPr>
        <p:spPr bwMode="auto">
          <a:xfrm>
            <a:off x="525463" y="4497388"/>
            <a:ext cx="692150" cy="2143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3" name="Rectangle 211"/>
          <p:cNvSpPr>
            <a:spLocks noChangeArrowheads="1"/>
          </p:cNvSpPr>
          <p:nvPr/>
        </p:nvSpPr>
        <p:spPr bwMode="auto">
          <a:xfrm>
            <a:off x="1225550" y="4489450"/>
            <a:ext cx="1000125" cy="2301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4" name="Rectangle 212"/>
          <p:cNvSpPr>
            <a:spLocks noChangeArrowheads="1"/>
          </p:cNvSpPr>
          <p:nvPr/>
        </p:nvSpPr>
        <p:spPr bwMode="auto">
          <a:xfrm>
            <a:off x="1233488" y="4497388"/>
            <a:ext cx="984250" cy="2143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5" name="Rectangle 213"/>
          <p:cNvSpPr>
            <a:spLocks noChangeArrowheads="1"/>
          </p:cNvSpPr>
          <p:nvPr/>
        </p:nvSpPr>
        <p:spPr bwMode="auto">
          <a:xfrm>
            <a:off x="609600" y="4519613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448</a:t>
            </a:r>
            <a:endParaRPr lang="en-US"/>
          </a:p>
        </p:txBody>
      </p:sp>
      <p:sp>
        <p:nvSpPr>
          <p:cNvPr id="69846" name="Rectangle 214"/>
          <p:cNvSpPr>
            <a:spLocks noChangeArrowheads="1"/>
          </p:cNvSpPr>
          <p:nvPr/>
        </p:nvSpPr>
        <p:spPr bwMode="auto">
          <a:xfrm>
            <a:off x="1317625" y="4519613"/>
            <a:ext cx="923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Strategic MIS</a:t>
            </a:r>
            <a:endParaRPr lang="en-US"/>
          </a:p>
        </p:txBody>
      </p:sp>
      <p:sp>
        <p:nvSpPr>
          <p:cNvPr id="69847" name="Rectangle 215"/>
          <p:cNvSpPr>
            <a:spLocks noChangeArrowheads="1"/>
          </p:cNvSpPr>
          <p:nvPr/>
        </p:nvSpPr>
        <p:spPr bwMode="auto">
          <a:xfrm>
            <a:off x="517525" y="4719638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8" name="Rectangle 216"/>
          <p:cNvSpPr>
            <a:spLocks noChangeArrowheads="1"/>
          </p:cNvSpPr>
          <p:nvPr/>
        </p:nvSpPr>
        <p:spPr bwMode="auto">
          <a:xfrm>
            <a:off x="525463" y="4727575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9" name="Rectangle 217"/>
          <p:cNvSpPr>
            <a:spLocks noChangeArrowheads="1"/>
          </p:cNvSpPr>
          <p:nvPr/>
        </p:nvSpPr>
        <p:spPr bwMode="auto">
          <a:xfrm>
            <a:off x="1225550" y="4719638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0" name="Rectangle 218"/>
          <p:cNvSpPr>
            <a:spLocks noChangeArrowheads="1"/>
          </p:cNvSpPr>
          <p:nvPr/>
        </p:nvSpPr>
        <p:spPr bwMode="auto">
          <a:xfrm>
            <a:off x="1233488" y="4727575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1" name="Rectangle 219"/>
          <p:cNvSpPr>
            <a:spLocks noChangeArrowheads="1"/>
          </p:cNvSpPr>
          <p:nvPr/>
        </p:nvSpPr>
        <p:spPr bwMode="auto">
          <a:xfrm>
            <a:off x="609600" y="47498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474</a:t>
            </a:r>
            <a:endParaRPr lang="en-US"/>
          </a:p>
        </p:txBody>
      </p:sp>
      <p:sp>
        <p:nvSpPr>
          <p:cNvPr id="69852" name="Rectangle 220"/>
          <p:cNvSpPr>
            <a:spLocks noChangeArrowheads="1"/>
          </p:cNvSpPr>
          <p:nvPr/>
        </p:nvSpPr>
        <p:spPr bwMode="auto">
          <a:xfrm>
            <a:off x="1317625" y="4749800"/>
            <a:ext cx="723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Telecomm</a:t>
            </a:r>
            <a:endParaRPr lang="en-US"/>
          </a:p>
        </p:txBody>
      </p:sp>
      <p:sp>
        <p:nvSpPr>
          <p:cNvPr id="69853" name="Rectangle 221"/>
          <p:cNvSpPr>
            <a:spLocks noChangeArrowheads="1"/>
          </p:cNvSpPr>
          <p:nvPr/>
        </p:nvSpPr>
        <p:spPr bwMode="auto">
          <a:xfrm>
            <a:off x="517525" y="4948238"/>
            <a:ext cx="7080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4" name="Rectangle 222"/>
          <p:cNvSpPr>
            <a:spLocks noChangeArrowheads="1"/>
          </p:cNvSpPr>
          <p:nvPr/>
        </p:nvSpPr>
        <p:spPr bwMode="auto">
          <a:xfrm>
            <a:off x="525463" y="4956175"/>
            <a:ext cx="6921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5" name="Rectangle 223"/>
          <p:cNvSpPr>
            <a:spLocks noChangeArrowheads="1"/>
          </p:cNvSpPr>
          <p:nvPr/>
        </p:nvSpPr>
        <p:spPr bwMode="auto">
          <a:xfrm>
            <a:off x="1225550" y="4948238"/>
            <a:ext cx="10001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6" name="Rectangle 224"/>
          <p:cNvSpPr>
            <a:spLocks noChangeArrowheads="1"/>
          </p:cNvSpPr>
          <p:nvPr/>
        </p:nvSpPr>
        <p:spPr bwMode="auto">
          <a:xfrm>
            <a:off x="1233488" y="4956175"/>
            <a:ext cx="9842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7" name="Rectangle 225"/>
          <p:cNvSpPr>
            <a:spLocks noChangeArrowheads="1"/>
          </p:cNvSpPr>
          <p:nvPr/>
        </p:nvSpPr>
        <p:spPr bwMode="auto">
          <a:xfrm>
            <a:off x="609600" y="4978400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58" name="Rectangle 226"/>
          <p:cNvSpPr>
            <a:spLocks noChangeArrowheads="1"/>
          </p:cNvSpPr>
          <p:nvPr/>
        </p:nvSpPr>
        <p:spPr bwMode="auto">
          <a:xfrm>
            <a:off x="1317625" y="4978400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Normalized Data</a:t>
            </a: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361950" y="1049338"/>
            <a:ext cx="3843338" cy="2143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361950" y="1263650"/>
            <a:ext cx="59372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361950" y="1263650"/>
            <a:ext cx="59372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955675" y="1263650"/>
            <a:ext cx="93027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955675" y="1263650"/>
            <a:ext cx="93027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1885950" y="1263650"/>
            <a:ext cx="1173163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1885950" y="1263650"/>
            <a:ext cx="1173163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3059113" y="1263650"/>
            <a:ext cx="48577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3059113" y="1263650"/>
            <a:ext cx="48577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3544888" y="1263650"/>
            <a:ext cx="660400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3544888" y="1263650"/>
            <a:ext cx="660400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42913" y="1290638"/>
            <a:ext cx="4857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Student</a:t>
            </a:r>
            <a:endParaRPr lang="en-US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442913" y="1425575"/>
            <a:ext cx="2555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ID#</a:t>
            </a:r>
            <a:endParaRPr lang="en-US"/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415925" y="1089025"/>
            <a:ext cx="8905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-"/>
              </a:rPr>
              <a:t>Student Table</a:t>
            </a:r>
            <a:endParaRPr lang="en-US"/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1036638" y="1290638"/>
            <a:ext cx="4857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Student</a:t>
            </a:r>
            <a:endParaRPr lang="en-US"/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1036638" y="1425575"/>
            <a:ext cx="39052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1993900" y="1290638"/>
            <a:ext cx="52546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Campus</a:t>
            </a:r>
            <a:endParaRPr lang="en-US"/>
          </a:p>
        </p:txBody>
      </p:sp>
      <p:sp>
        <p:nvSpPr>
          <p:cNvPr id="69668" name="Rectangle 36"/>
          <p:cNvSpPr>
            <a:spLocks noChangeArrowheads="1"/>
          </p:cNvSpPr>
          <p:nvPr/>
        </p:nvSpPr>
        <p:spPr bwMode="auto">
          <a:xfrm>
            <a:off x="1993900" y="1425575"/>
            <a:ext cx="51276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Address</a:t>
            </a:r>
            <a:endParaRPr lang="en-US"/>
          </a:p>
        </p:txBody>
      </p:sp>
      <p:sp>
        <p:nvSpPr>
          <p:cNvPr id="69669" name="Rectangle 37"/>
          <p:cNvSpPr>
            <a:spLocks noChangeArrowheads="1"/>
          </p:cNvSpPr>
          <p:nvPr/>
        </p:nvSpPr>
        <p:spPr bwMode="auto">
          <a:xfrm>
            <a:off x="3140075" y="1290638"/>
            <a:ext cx="3508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Major</a:t>
            </a:r>
            <a:endParaRPr lang="en-US"/>
          </a:p>
        </p:txBody>
      </p:sp>
      <p:sp>
        <p:nvSpPr>
          <p:cNvPr id="69670" name="Rectangle 38"/>
          <p:cNvSpPr>
            <a:spLocks noChangeArrowheads="1"/>
          </p:cNvSpPr>
          <p:nvPr/>
        </p:nvSpPr>
        <p:spPr bwMode="auto">
          <a:xfrm>
            <a:off x="3625850" y="1290638"/>
            <a:ext cx="40481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Phone</a:t>
            </a:r>
            <a:endParaRPr lang="en-US"/>
          </a:p>
        </p:txBody>
      </p:sp>
      <p:sp>
        <p:nvSpPr>
          <p:cNvPr id="69671" name="Rectangle 39"/>
          <p:cNvSpPr>
            <a:spLocks noChangeArrowheads="1"/>
          </p:cNvSpPr>
          <p:nvPr/>
        </p:nvSpPr>
        <p:spPr bwMode="auto">
          <a:xfrm>
            <a:off x="361950" y="1612900"/>
            <a:ext cx="59372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361950" y="1612900"/>
            <a:ext cx="59372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>
            <a:off x="955675" y="1612900"/>
            <a:ext cx="9302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955675" y="1612900"/>
            <a:ext cx="9302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1885950" y="1612900"/>
            <a:ext cx="1173163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1885950" y="1612900"/>
            <a:ext cx="1173163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7" name="Rectangle 45"/>
          <p:cNvSpPr>
            <a:spLocks noChangeArrowheads="1"/>
          </p:cNvSpPr>
          <p:nvPr/>
        </p:nvSpPr>
        <p:spPr bwMode="auto">
          <a:xfrm>
            <a:off x="3059113" y="1612900"/>
            <a:ext cx="4857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8" name="Rectangle 46"/>
          <p:cNvSpPr>
            <a:spLocks noChangeArrowheads="1"/>
          </p:cNvSpPr>
          <p:nvPr/>
        </p:nvSpPr>
        <p:spPr bwMode="auto">
          <a:xfrm>
            <a:off x="3059113" y="1612900"/>
            <a:ext cx="4857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>
            <a:off x="3544888" y="1612900"/>
            <a:ext cx="660400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>
            <a:off x="3544888" y="1612900"/>
            <a:ext cx="660400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1" name="Rectangle 49"/>
          <p:cNvSpPr>
            <a:spLocks noChangeArrowheads="1"/>
          </p:cNvSpPr>
          <p:nvPr/>
        </p:nvSpPr>
        <p:spPr bwMode="auto">
          <a:xfrm>
            <a:off x="428625" y="1639888"/>
            <a:ext cx="3365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A121</a:t>
            </a:r>
            <a:endParaRPr lang="en-US"/>
          </a:p>
        </p:txBody>
      </p:sp>
      <p:sp>
        <p:nvSpPr>
          <p:cNvPr id="69682" name="Rectangle 50"/>
          <p:cNvSpPr>
            <a:spLocks noChangeArrowheads="1"/>
          </p:cNvSpPr>
          <p:nvPr/>
        </p:nvSpPr>
        <p:spPr bwMode="auto">
          <a:xfrm>
            <a:off x="1074738" y="1639888"/>
            <a:ext cx="5969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Joy Egbert</a:t>
            </a:r>
            <a:endParaRPr lang="en-US"/>
          </a:p>
        </p:txBody>
      </p:sp>
      <p:sp>
        <p:nvSpPr>
          <p:cNvPr id="69683" name="Rectangle 51"/>
          <p:cNvSpPr>
            <a:spLocks noChangeArrowheads="1"/>
          </p:cNvSpPr>
          <p:nvPr/>
        </p:nvSpPr>
        <p:spPr bwMode="auto">
          <a:xfrm>
            <a:off x="1966913" y="1639888"/>
            <a:ext cx="11461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100 N. State Street</a:t>
            </a:r>
            <a:endParaRPr lang="en-US"/>
          </a:p>
        </p:txBody>
      </p:sp>
      <p:sp>
        <p:nvSpPr>
          <p:cNvPr id="69684" name="Rectangle 52"/>
          <p:cNvSpPr>
            <a:spLocks noChangeArrowheads="1"/>
          </p:cNvSpPr>
          <p:nvPr/>
        </p:nvSpPr>
        <p:spPr bwMode="auto">
          <a:xfrm>
            <a:off x="3098800" y="1639888"/>
            <a:ext cx="2698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</a:t>
            </a:r>
            <a:endParaRPr lang="en-US"/>
          </a:p>
        </p:txBody>
      </p:sp>
      <p:sp>
        <p:nvSpPr>
          <p:cNvPr id="69685" name="Rectangle 53"/>
          <p:cNvSpPr>
            <a:spLocks noChangeArrowheads="1"/>
          </p:cNvSpPr>
          <p:nvPr/>
        </p:nvSpPr>
        <p:spPr bwMode="auto">
          <a:xfrm>
            <a:off x="3625850" y="1639888"/>
            <a:ext cx="5667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555-7771</a:t>
            </a:r>
            <a:endParaRPr lang="en-US"/>
          </a:p>
        </p:txBody>
      </p:sp>
      <p:sp>
        <p:nvSpPr>
          <p:cNvPr id="69686" name="Rectangle 54"/>
          <p:cNvSpPr>
            <a:spLocks noChangeArrowheads="1"/>
          </p:cNvSpPr>
          <p:nvPr/>
        </p:nvSpPr>
        <p:spPr bwMode="auto">
          <a:xfrm>
            <a:off x="361950" y="1814513"/>
            <a:ext cx="59372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7" name="Rectangle 55"/>
          <p:cNvSpPr>
            <a:spLocks noChangeArrowheads="1"/>
          </p:cNvSpPr>
          <p:nvPr/>
        </p:nvSpPr>
        <p:spPr bwMode="auto">
          <a:xfrm>
            <a:off x="361950" y="1814513"/>
            <a:ext cx="59372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955675" y="1814513"/>
            <a:ext cx="9302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9" name="Rectangle 57"/>
          <p:cNvSpPr>
            <a:spLocks noChangeArrowheads="1"/>
          </p:cNvSpPr>
          <p:nvPr/>
        </p:nvSpPr>
        <p:spPr bwMode="auto">
          <a:xfrm>
            <a:off x="955675" y="1814513"/>
            <a:ext cx="9302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0" name="Rectangle 58"/>
          <p:cNvSpPr>
            <a:spLocks noChangeArrowheads="1"/>
          </p:cNvSpPr>
          <p:nvPr/>
        </p:nvSpPr>
        <p:spPr bwMode="auto">
          <a:xfrm>
            <a:off x="1885950" y="1814513"/>
            <a:ext cx="1173163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1885950" y="1814513"/>
            <a:ext cx="1173163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2" name="Rectangle 60"/>
          <p:cNvSpPr>
            <a:spLocks noChangeArrowheads="1"/>
          </p:cNvSpPr>
          <p:nvPr/>
        </p:nvSpPr>
        <p:spPr bwMode="auto">
          <a:xfrm>
            <a:off x="3059113" y="1814513"/>
            <a:ext cx="4857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3" name="Rectangle 61"/>
          <p:cNvSpPr>
            <a:spLocks noChangeArrowheads="1"/>
          </p:cNvSpPr>
          <p:nvPr/>
        </p:nvSpPr>
        <p:spPr bwMode="auto">
          <a:xfrm>
            <a:off x="3059113" y="1814513"/>
            <a:ext cx="4857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4" name="Rectangle 62"/>
          <p:cNvSpPr>
            <a:spLocks noChangeArrowheads="1"/>
          </p:cNvSpPr>
          <p:nvPr/>
        </p:nvSpPr>
        <p:spPr bwMode="auto">
          <a:xfrm>
            <a:off x="3544888" y="1814513"/>
            <a:ext cx="660400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5" name="Rectangle 63"/>
          <p:cNvSpPr>
            <a:spLocks noChangeArrowheads="1"/>
          </p:cNvSpPr>
          <p:nvPr/>
        </p:nvSpPr>
        <p:spPr bwMode="auto">
          <a:xfrm>
            <a:off x="3544888" y="1814513"/>
            <a:ext cx="660400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6" name="Rectangle 64"/>
          <p:cNvSpPr>
            <a:spLocks noChangeArrowheads="1"/>
          </p:cNvSpPr>
          <p:nvPr/>
        </p:nvSpPr>
        <p:spPr bwMode="auto">
          <a:xfrm>
            <a:off x="428625" y="1841500"/>
            <a:ext cx="33655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A123</a:t>
            </a:r>
            <a:endParaRPr lang="en-US"/>
          </a:p>
        </p:txBody>
      </p:sp>
      <p:sp>
        <p:nvSpPr>
          <p:cNvPr id="69697" name="Rectangle 65"/>
          <p:cNvSpPr>
            <a:spLocks noChangeArrowheads="1"/>
          </p:cNvSpPr>
          <p:nvPr/>
        </p:nvSpPr>
        <p:spPr bwMode="auto">
          <a:xfrm>
            <a:off x="1036638" y="1841500"/>
            <a:ext cx="78263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Larry Mueller</a:t>
            </a:r>
            <a:endParaRPr lang="en-US"/>
          </a:p>
        </p:txBody>
      </p:sp>
      <p:sp>
        <p:nvSpPr>
          <p:cNvPr id="69698" name="Rectangle 66"/>
          <p:cNvSpPr>
            <a:spLocks noChangeArrowheads="1"/>
          </p:cNvSpPr>
          <p:nvPr/>
        </p:nvSpPr>
        <p:spPr bwMode="auto">
          <a:xfrm>
            <a:off x="1966913" y="1841500"/>
            <a:ext cx="113347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123 S. State Street</a:t>
            </a:r>
            <a:endParaRPr lang="en-US"/>
          </a:p>
        </p:txBody>
      </p:sp>
      <p:sp>
        <p:nvSpPr>
          <p:cNvPr id="69699" name="Rectangle 67"/>
          <p:cNvSpPr>
            <a:spLocks noChangeArrowheads="1"/>
          </p:cNvSpPr>
          <p:nvPr/>
        </p:nvSpPr>
        <p:spPr bwMode="auto">
          <a:xfrm>
            <a:off x="3098800" y="1841500"/>
            <a:ext cx="26987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</a:t>
            </a:r>
            <a:endParaRPr lang="en-US"/>
          </a:p>
        </p:txBody>
      </p:sp>
      <p:sp>
        <p:nvSpPr>
          <p:cNvPr id="69700" name="Rectangle 68"/>
          <p:cNvSpPr>
            <a:spLocks noChangeArrowheads="1"/>
          </p:cNvSpPr>
          <p:nvPr/>
        </p:nvSpPr>
        <p:spPr bwMode="auto">
          <a:xfrm>
            <a:off x="3625850" y="1841500"/>
            <a:ext cx="566738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555-1235</a:t>
            </a:r>
            <a:endParaRPr lang="en-US"/>
          </a:p>
        </p:txBody>
      </p:sp>
      <p:sp>
        <p:nvSpPr>
          <p:cNvPr id="69701" name="Rectangle 69"/>
          <p:cNvSpPr>
            <a:spLocks noChangeArrowheads="1"/>
          </p:cNvSpPr>
          <p:nvPr/>
        </p:nvSpPr>
        <p:spPr bwMode="auto">
          <a:xfrm>
            <a:off x="361950" y="2016125"/>
            <a:ext cx="59372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2" name="Rectangle 70"/>
          <p:cNvSpPr>
            <a:spLocks noChangeArrowheads="1"/>
          </p:cNvSpPr>
          <p:nvPr/>
        </p:nvSpPr>
        <p:spPr bwMode="auto">
          <a:xfrm>
            <a:off x="361950" y="2016125"/>
            <a:ext cx="59372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3" name="Rectangle 71"/>
          <p:cNvSpPr>
            <a:spLocks noChangeArrowheads="1"/>
          </p:cNvSpPr>
          <p:nvPr/>
        </p:nvSpPr>
        <p:spPr bwMode="auto">
          <a:xfrm>
            <a:off x="955675" y="2016125"/>
            <a:ext cx="9302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4" name="Rectangle 72"/>
          <p:cNvSpPr>
            <a:spLocks noChangeArrowheads="1"/>
          </p:cNvSpPr>
          <p:nvPr/>
        </p:nvSpPr>
        <p:spPr bwMode="auto">
          <a:xfrm>
            <a:off x="955675" y="2016125"/>
            <a:ext cx="9302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5" name="Rectangle 73"/>
          <p:cNvSpPr>
            <a:spLocks noChangeArrowheads="1"/>
          </p:cNvSpPr>
          <p:nvPr/>
        </p:nvSpPr>
        <p:spPr bwMode="auto">
          <a:xfrm>
            <a:off x="1885950" y="2016125"/>
            <a:ext cx="1173163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6" name="Rectangle 74"/>
          <p:cNvSpPr>
            <a:spLocks noChangeArrowheads="1"/>
          </p:cNvSpPr>
          <p:nvPr/>
        </p:nvSpPr>
        <p:spPr bwMode="auto">
          <a:xfrm>
            <a:off x="1885950" y="2016125"/>
            <a:ext cx="1173163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7" name="Rectangle 75"/>
          <p:cNvSpPr>
            <a:spLocks noChangeArrowheads="1"/>
          </p:cNvSpPr>
          <p:nvPr/>
        </p:nvSpPr>
        <p:spPr bwMode="auto">
          <a:xfrm>
            <a:off x="3059113" y="2016125"/>
            <a:ext cx="4857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8" name="Rectangle 76"/>
          <p:cNvSpPr>
            <a:spLocks noChangeArrowheads="1"/>
          </p:cNvSpPr>
          <p:nvPr/>
        </p:nvSpPr>
        <p:spPr bwMode="auto">
          <a:xfrm>
            <a:off x="3059113" y="2016125"/>
            <a:ext cx="4857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9" name="Rectangle 77"/>
          <p:cNvSpPr>
            <a:spLocks noChangeArrowheads="1"/>
          </p:cNvSpPr>
          <p:nvPr/>
        </p:nvSpPr>
        <p:spPr bwMode="auto">
          <a:xfrm>
            <a:off x="3544888" y="2016125"/>
            <a:ext cx="660400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0" name="Rectangle 78"/>
          <p:cNvSpPr>
            <a:spLocks noChangeArrowheads="1"/>
          </p:cNvSpPr>
          <p:nvPr/>
        </p:nvSpPr>
        <p:spPr bwMode="auto">
          <a:xfrm>
            <a:off x="3544888" y="2016125"/>
            <a:ext cx="660400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1" name="Rectangle 79"/>
          <p:cNvSpPr>
            <a:spLocks noChangeArrowheads="1"/>
          </p:cNvSpPr>
          <p:nvPr/>
        </p:nvSpPr>
        <p:spPr bwMode="auto">
          <a:xfrm>
            <a:off x="428625" y="2043113"/>
            <a:ext cx="3365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A124</a:t>
            </a:r>
            <a:endParaRPr lang="en-US"/>
          </a:p>
        </p:txBody>
      </p:sp>
      <p:sp>
        <p:nvSpPr>
          <p:cNvPr id="69712" name="Rectangle 80"/>
          <p:cNvSpPr>
            <a:spLocks noChangeArrowheads="1"/>
          </p:cNvSpPr>
          <p:nvPr/>
        </p:nvSpPr>
        <p:spPr bwMode="auto">
          <a:xfrm>
            <a:off x="1052513" y="2043113"/>
            <a:ext cx="615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Mike Guon</a:t>
            </a:r>
            <a:endParaRPr lang="en-US"/>
          </a:p>
        </p:txBody>
      </p:sp>
      <p:sp>
        <p:nvSpPr>
          <p:cNvPr id="69713" name="Rectangle 81"/>
          <p:cNvSpPr>
            <a:spLocks noChangeArrowheads="1"/>
          </p:cNvSpPr>
          <p:nvPr/>
        </p:nvSpPr>
        <p:spPr bwMode="auto">
          <a:xfrm>
            <a:off x="1966913" y="2043113"/>
            <a:ext cx="674687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125 S. Elm</a:t>
            </a:r>
            <a:endParaRPr lang="en-US"/>
          </a:p>
        </p:txBody>
      </p:sp>
      <p:sp>
        <p:nvSpPr>
          <p:cNvPr id="69714" name="Rectangle 82"/>
          <p:cNvSpPr>
            <a:spLocks noChangeArrowheads="1"/>
          </p:cNvSpPr>
          <p:nvPr/>
        </p:nvSpPr>
        <p:spPr bwMode="auto">
          <a:xfrm>
            <a:off x="3098800" y="2043113"/>
            <a:ext cx="30956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MGT</a:t>
            </a:r>
            <a:endParaRPr lang="en-US"/>
          </a:p>
        </p:txBody>
      </p:sp>
      <p:sp>
        <p:nvSpPr>
          <p:cNvPr id="69715" name="Rectangle 83"/>
          <p:cNvSpPr>
            <a:spLocks noChangeArrowheads="1"/>
          </p:cNvSpPr>
          <p:nvPr/>
        </p:nvSpPr>
        <p:spPr bwMode="auto">
          <a:xfrm>
            <a:off x="3625850" y="2043113"/>
            <a:ext cx="5667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555-2214</a:t>
            </a:r>
            <a:endParaRPr lang="en-US"/>
          </a:p>
        </p:txBody>
      </p:sp>
      <p:sp>
        <p:nvSpPr>
          <p:cNvPr id="69716" name="Rectangle 84"/>
          <p:cNvSpPr>
            <a:spLocks noChangeArrowheads="1"/>
          </p:cNvSpPr>
          <p:nvPr/>
        </p:nvSpPr>
        <p:spPr bwMode="auto">
          <a:xfrm>
            <a:off x="361950" y="2217738"/>
            <a:ext cx="59372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7" name="Rectangle 85"/>
          <p:cNvSpPr>
            <a:spLocks noChangeArrowheads="1"/>
          </p:cNvSpPr>
          <p:nvPr/>
        </p:nvSpPr>
        <p:spPr bwMode="auto">
          <a:xfrm>
            <a:off x="361950" y="2217738"/>
            <a:ext cx="59372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8" name="Rectangle 86"/>
          <p:cNvSpPr>
            <a:spLocks noChangeArrowheads="1"/>
          </p:cNvSpPr>
          <p:nvPr/>
        </p:nvSpPr>
        <p:spPr bwMode="auto">
          <a:xfrm>
            <a:off x="955675" y="2217738"/>
            <a:ext cx="9302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9" name="Rectangle 87"/>
          <p:cNvSpPr>
            <a:spLocks noChangeArrowheads="1"/>
          </p:cNvSpPr>
          <p:nvPr/>
        </p:nvSpPr>
        <p:spPr bwMode="auto">
          <a:xfrm>
            <a:off x="955675" y="2217738"/>
            <a:ext cx="9302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0" name="Rectangle 88"/>
          <p:cNvSpPr>
            <a:spLocks noChangeArrowheads="1"/>
          </p:cNvSpPr>
          <p:nvPr/>
        </p:nvSpPr>
        <p:spPr bwMode="auto">
          <a:xfrm>
            <a:off x="1885950" y="2217738"/>
            <a:ext cx="1173163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1" name="Rectangle 89"/>
          <p:cNvSpPr>
            <a:spLocks noChangeArrowheads="1"/>
          </p:cNvSpPr>
          <p:nvPr/>
        </p:nvSpPr>
        <p:spPr bwMode="auto">
          <a:xfrm>
            <a:off x="1885950" y="2217738"/>
            <a:ext cx="1173163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2" name="Rectangle 90"/>
          <p:cNvSpPr>
            <a:spLocks noChangeArrowheads="1"/>
          </p:cNvSpPr>
          <p:nvPr/>
        </p:nvSpPr>
        <p:spPr bwMode="auto">
          <a:xfrm>
            <a:off x="3059113" y="2217738"/>
            <a:ext cx="4857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3" name="Rectangle 91"/>
          <p:cNvSpPr>
            <a:spLocks noChangeArrowheads="1"/>
          </p:cNvSpPr>
          <p:nvPr/>
        </p:nvSpPr>
        <p:spPr bwMode="auto">
          <a:xfrm>
            <a:off x="3059113" y="2217738"/>
            <a:ext cx="4857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4" name="Rectangle 92"/>
          <p:cNvSpPr>
            <a:spLocks noChangeArrowheads="1"/>
          </p:cNvSpPr>
          <p:nvPr/>
        </p:nvSpPr>
        <p:spPr bwMode="auto">
          <a:xfrm>
            <a:off x="3544888" y="2217738"/>
            <a:ext cx="660400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5" name="Rectangle 93"/>
          <p:cNvSpPr>
            <a:spLocks noChangeArrowheads="1"/>
          </p:cNvSpPr>
          <p:nvPr/>
        </p:nvSpPr>
        <p:spPr bwMode="auto">
          <a:xfrm>
            <a:off x="3544888" y="2217738"/>
            <a:ext cx="660400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6" name="Rectangle 94"/>
          <p:cNvSpPr>
            <a:spLocks noChangeArrowheads="1"/>
          </p:cNvSpPr>
          <p:nvPr/>
        </p:nvSpPr>
        <p:spPr bwMode="auto">
          <a:xfrm>
            <a:off x="428625" y="2244725"/>
            <a:ext cx="33655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A126</a:t>
            </a:r>
            <a:endParaRPr lang="en-US"/>
          </a:p>
        </p:txBody>
      </p:sp>
      <p:sp>
        <p:nvSpPr>
          <p:cNvPr id="69727" name="Rectangle 95"/>
          <p:cNvSpPr>
            <a:spLocks noChangeArrowheads="1"/>
          </p:cNvSpPr>
          <p:nvPr/>
        </p:nvSpPr>
        <p:spPr bwMode="auto">
          <a:xfrm>
            <a:off x="1036638" y="2244725"/>
            <a:ext cx="86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Jackie Judson</a:t>
            </a:r>
            <a:endParaRPr lang="en-US"/>
          </a:p>
        </p:txBody>
      </p:sp>
      <p:sp>
        <p:nvSpPr>
          <p:cNvPr id="69728" name="Rectangle 96"/>
          <p:cNvSpPr>
            <a:spLocks noChangeArrowheads="1"/>
          </p:cNvSpPr>
          <p:nvPr/>
        </p:nvSpPr>
        <p:spPr bwMode="auto">
          <a:xfrm>
            <a:off x="1966913" y="2244725"/>
            <a:ext cx="11191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224 S. Sixth Street</a:t>
            </a:r>
            <a:endParaRPr lang="en-US"/>
          </a:p>
        </p:txBody>
      </p:sp>
      <p:sp>
        <p:nvSpPr>
          <p:cNvPr id="69729" name="Rectangle 97"/>
          <p:cNvSpPr>
            <a:spLocks noChangeArrowheads="1"/>
          </p:cNvSpPr>
          <p:nvPr/>
        </p:nvSpPr>
        <p:spPr bwMode="auto">
          <a:xfrm>
            <a:off x="3098800" y="2244725"/>
            <a:ext cx="29686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MKT</a:t>
            </a:r>
            <a:endParaRPr lang="en-US"/>
          </a:p>
        </p:txBody>
      </p:sp>
      <p:sp>
        <p:nvSpPr>
          <p:cNvPr id="69730" name="Rectangle 98"/>
          <p:cNvSpPr>
            <a:spLocks noChangeArrowheads="1"/>
          </p:cNvSpPr>
          <p:nvPr/>
        </p:nvSpPr>
        <p:spPr bwMode="auto">
          <a:xfrm>
            <a:off x="3625850" y="2244725"/>
            <a:ext cx="566738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555-1245</a:t>
            </a:r>
            <a:endParaRPr lang="en-US"/>
          </a:p>
        </p:txBody>
      </p:sp>
      <p:sp>
        <p:nvSpPr>
          <p:cNvPr id="69731" name="Rectangle 99"/>
          <p:cNvSpPr>
            <a:spLocks noChangeArrowheads="1"/>
          </p:cNvSpPr>
          <p:nvPr/>
        </p:nvSpPr>
        <p:spPr bwMode="auto">
          <a:xfrm>
            <a:off x="361950" y="2419350"/>
            <a:ext cx="59372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2" name="Rectangle 100"/>
          <p:cNvSpPr>
            <a:spLocks noChangeArrowheads="1"/>
          </p:cNvSpPr>
          <p:nvPr/>
        </p:nvSpPr>
        <p:spPr bwMode="auto">
          <a:xfrm>
            <a:off x="361950" y="2419350"/>
            <a:ext cx="59372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3" name="Rectangle 101"/>
          <p:cNvSpPr>
            <a:spLocks noChangeArrowheads="1"/>
          </p:cNvSpPr>
          <p:nvPr/>
        </p:nvSpPr>
        <p:spPr bwMode="auto">
          <a:xfrm>
            <a:off x="955675" y="2419350"/>
            <a:ext cx="93027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4" name="Rectangle 102"/>
          <p:cNvSpPr>
            <a:spLocks noChangeArrowheads="1"/>
          </p:cNvSpPr>
          <p:nvPr/>
        </p:nvSpPr>
        <p:spPr bwMode="auto">
          <a:xfrm>
            <a:off x="955675" y="2419350"/>
            <a:ext cx="93027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5" name="Rectangle 103"/>
          <p:cNvSpPr>
            <a:spLocks noChangeArrowheads="1"/>
          </p:cNvSpPr>
          <p:nvPr/>
        </p:nvSpPr>
        <p:spPr bwMode="auto">
          <a:xfrm>
            <a:off x="1885950" y="2419350"/>
            <a:ext cx="1173163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6" name="Rectangle 104"/>
          <p:cNvSpPr>
            <a:spLocks noChangeArrowheads="1"/>
          </p:cNvSpPr>
          <p:nvPr/>
        </p:nvSpPr>
        <p:spPr bwMode="auto">
          <a:xfrm>
            <a:off x="1885950" y="2419350"/>
            <a:ext cx="1173163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7" name="Rectangle 105"/>
          <p:cNvSpPr>
            <a:spLocks noChangeArrowheads="1"/>
          </p:cNvSpPr>
          <p:nvPr/>
        </p:nvSpPr>
        <p:spPr bwMode="auto">
          <a:xfrm>
            <a:off x="3059113" y="2419350"/>
            <a:ext cx="48577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8" name="Rectangle 106"/>
          <p:cNvSpPr>
            <a:spLocks noChangeArrowheads="1"/>
          </p:cNvSpPr>
          <p:nvPr/>
        </p:nvSpPr>
        <p:spPr bwMode="auto">
          <a:xfrm>
            <a:off x="3059113" y="2419350"/>
            <a:ext cx="48577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9" name="Rectangle 107"/>
          <p:cNvSpPr>
            <a:spLocks noChangeArrowheads="1"/>
          </p:cNvSpPr>
          <p:nvPr/>
        </p:nvSpPr>
        <p:spPr bwMode="auto">
          <a:xfrm>
            <a:off x="3544888" y="2419350"/>
            <a:ext cx="660400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0" name="Rectangle 108"/>
          <p:cNvSpPr>
            <a:spLocks noChangeArrowheads="1"/>
          </p:cNvSpPr>
          <p:nvPr/>
        </p:nvSpPr>
        <p:spPr bwMode="auto">
          <a:xfrm>
            <a:off x="3544888" y="2419350"/>
            <a:ext cx="660400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1" name="Rectangle 109"/>
          <p:cNvSpPr>
            <a:spLocks noChangeArrowheads="1"/>
          </p:cNvSpPr>
          <p:nvPr/>
        </p:nvSpPr>
        <p:spPr bwMode="auto">
          <a:xfrm>
            <a:off x="428625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2" name="Rectangle 110"/>
          <p:cNvSpPr>
            <a:spLocks noChangeArrowheads="1"/>
          </p:cNvSpPr>
          <p:nvPr/>
        </p:nvSpPr>
        <p:spPr bwMode="auto">
          <a:xfrm>
            <a:off x="1036638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3" name="Rectangle 111"/>
          <p:cNvSpPr>
            <a:spLocks noChangeArrowheads="1"/>
          </p:cNvSpPr>
          <p:nvPr/>
        </p:nvSpPr>
        <p:spPr bwMode="auto">
          <a:xfrm>
            <a:off x="1966913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4" name="Rectangle 112"/>
          <p:cNvSpPr>
            <a:spLocks noChangeArrowheads="1"/>
          </p:cNvSpPr>
          <p:nvPr/>
        </p:nvSpPr>
        <p:spPr bwMode="auto">
          <a:xfrm>
            <a:off x="3098800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5" name="Rectangle 113"/>
          <p:cNvSpPr>
            <a:spLocks noChangeArrowheads="1"/>
          </p:cNvSpPr>
          <p:nvPr/>
        </p:nvSpPr>
        <p:spPr bwMode="auto">
          <a:xfrm>
            <a:off x="3625850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37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Your company uses the following spreadsheet.  How might it be normalized into database tables?</a:t>
            </a:r>
            <a:endParaRPr lang="en-US" dirty="0"/>
          </a:p>
        </p:txBody>
      </p:sp>
      <p:sp>
        <p:nvSpPr>
          <p:cNvPr id="1026" name="AutoShape 2" descr="Figure A-2: flattened orders spreadshe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Figure A-2: flattened orders spreadshe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872" y="2438400"/>
            <a:ext cx="8915400" cy="124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Associations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9100"/>
            <a:ext cx="77724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Relationships among the entities in the data structures</a:t>
            </a:r>
          </a:p>
          <a:p>
            <a:pPr>
              <a:lnSpc>
                <a:spcPct val="90000"/>
              </a:lnSpc>
            </a:pPr>
            <a:r>
              <a:rPr lang="en-US" sz="2800"/>
              <a:t>Three types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One-to-one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One-to-many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Many-to-many</a:t>
            </a:r>
          </a:p>
          <a:p>
            <a:pPr>
              <a:lnSpc>
                <a:spcPct val="90000"/>
              </a:lnSpc>
            </a:pPr>
            <a:r>
              <a:rPr lang="en-US" sz="2800"/>
              <a:t>Relationships set by placing primary key from one table as foreign key in another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Creates “acceptable” redundancy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Examples</a:t>
            </a:r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" y="1903413"/>
            <a:ext cx="7329488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Associations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33375" y="1995488"/>
            <a:ext cx="585311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Order (</a:t>
            </a:r>
            <a:r>
              <a:rPr lang="en-US" sz="2800" u="sng"/>
              <a:t>Order #,</a:t>
            </a:r>
            <a:r>
              <a:rPr lang="en-US" sz="2800"/>
              <a:t> Order_Date, Customer)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938463" y="3284538"/>
            <a:ext cx="586581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Product(</a:t>
            </a:r>
            <a:r>
              <a:rPr lang="en-US" sz="2800" u="sng"/>
              <a:t>Prod #,</a:t>
            </a:r>
            <a:r>
              <a:rPr lang="en-US" sz="2800"/>
              <a:t> Prod_Description, Qty)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685800" y="4868863"/>
            <a:ext cx="631031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Product_Order(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Order #, Prod #,</a:t>
            </a:r>
            <a:r>
              <a:rPr lang="en-US" sz="2800"/>
              <a:t> Customer)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858838" y="2514600"/>
            <a:ext cx="501650" cy="2354263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858838" y="2514600"/>
            <a:ext cx="501650" cy="2354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>
            <a:off x="1512888" y="3803650"/>
            <a:ext cx="1854200" cy="1065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H="1">
            <a:off x="2938463" y="5387975"/>
            <a:ext cx="2392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4416425" y="5875338"/>
            <a:ext cx="1647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Foreign key</a:t>
            </a:r>
          </a:p>
        </p:txBody>
      </p:sp>
      <p:sp>
        <p:nvSpPr>
          <p:cNvPr id="88076" name="Freeform 12"/>
          <p:cNvSpPr>
            <a:spLocks/>
          </p:cNvSpPr>
          <p:nvPr/>
        </p:nvSpPr>
        <p:spPr bwMode="auto">
          <a:xfrm>
            <a:off x="3408363" y="5575300"/>
            <a:ext cx="768350" cy="630238"/>
          </a:xfrm>
          <a:custGeom>
            <a:avLst/>
            <a:gdLst/>
            <a:ahLst/>
            <a:cxnLst>
              <a:cxn ang="0">
                <a:pos x="485" y="337"/>
              </a:cxn>
              <a:cxn ang="0">
                <a:pos x="148" y="344"/>
              </a:cxn>
              <a:cxn ang="0">
                <a:pos x="0" y="0"/>
              </a:cxn>
            </a:cxnLst>
            <a:rect l="0" t="0" r="r" b="b"/>
            <a:pathLst>
              <a:path w="485" h="400">
                <a:moveTo>
                  <a:pt x="485" y="337"/>
                </a:moveTo>
                <a:cubicBezTo>
                  <a:pt x="357" y="368"/>
                  <a:pt x="229" y="400"/>
                  <a:pt x="148" y="344"/>
                </a:cubicBezTo>
                <a:cubicBezTo>
                  <a:pt x="67" y="288"/>
                  <a:pt x="33" y="144"/>
                  <a:pt x="0" y="0"/>
                </a:cubicBezTo>
              </a:path>
            </a:pathLst>
          </a:custGeom>
          <a:noFill/>
          <a:ln w="349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1025525" y="2508250"/>
            <a:ext cx="336550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844550" y="4427538"/>
            <a:ext cx="455613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2111375" y="4479925"/>
            <a:ext cx="455613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3530600" y="3776663"/>
            <a:ext cx="336550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r>
              <a:rPr lang="en-US"/>
              <a:t>Microsoft Access is Unique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Provides DBMS functions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Not “industrial-strength”, designed for: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Individuals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Small workgroups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External application programs work with Access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Provides </a:t>
            </a:r>
            <a:r>
              <a:rPr lang="en-US" sz="2800" dirty="0"/>
              <a:t>built-in tools for reporting and for application development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Forms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Reports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Code modules using Visual Basic for Applications (VBA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Provides flexibility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Small, simple all-in-one environment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can be easily transferred to full-fledged </a:t>
            </a:r>
            <a:r>
              <a:rPr lang="en-US" sz="2400" dirty="0" smtClean="0"/>
              <a:t>DBMS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Access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Sample databases</a:t>
            </a:r>
          </a:p>
          <a:p>
            <a:pPr lvl="1"/>
            <a:r>
              <a:rPr lang="en-US" dirty="0" err="1" smtClean="0"/>
              <a:t>Northwind</a:t>
            </a:r>
            <a:endParaRPr lang="en-US" dirty="0"/>
          </a:p>
          <a:p>
            <a:pPr lvl="2"/>
            <a:r>
              <a:rPr lang="en-US" dirty="0"/>
              <a:t>Included with every version of Access since 2.0</a:t>
            </a:r>
          </a:p>
          <a:p>
            <a:r>
              <a:rPr lang="en-US" dirty="0" smtClean="0"/>
              <a:t>Demonstration </a:t>
            </a:r>
            <a:r>
              <a:rPr lang="en-US" dirty="0"/>
              <a:t>of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Startup</a:t>
            </a:r>
          </a:p>
          <a:p>
            <a:pPr lvl="1"/>
            <a:r>
              <a:rPr lang="en-US" dirty="0" smtClean="0"/>
              <a:t>Create tables</a:t>
            </a:r>
          </a:p>
          <a:p>
            <a:pPr lvl="1"/>
            <a:r>
              <a:rPr lang="en-US" dirty="0" smtClean="0"/>
              <a:t>Link table relationships</a:t>
            </a:r>
          </a:p>
          <a:p>
            <a:pPr lvl="1"/>
            <a:r>
              <a:rPr lang="en-US" dirty="0" smtClean="0"/>
              <a:t>Create </a:t>
            </a:r>
            <a:r>
              <a:rPr lang="en-US" dirty="0" smtClean="0"/>
              <a:t>queries/reports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2007 </a:t>
            </a:r>
            <a:r>
              <a:rPr lang="en-US" dirty="0"/>
              <a:t>Example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0" y="2028825"/>
            <a:ext cx="9321911" cy="2246769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Last Name	First Name	DOB		Address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</a:t>
            </a:r>
            <a:r>
              <a:rPr lang="en-US" sz="2000" dirty="0"/>
              <a:t>		Mock		Kenrick		4-18-1968	123 Somewhere</a:t>
            </a:r>
          </a:p>
          <a:p>
            <a:pPr algn="l"/>
            <a:r>
              <a:rPr lang="en-US" sz="2000" dirty="0"/>
              <a:t>								Ave</a:t>
            </a:r>
          </a:p>
          <a:p>
            <a:pPr algn="l"/>
            <a:r>
              <a:rPr lang="en-US" sz="2000" dirty="0" smtClean="0"/>
              <a:t>2		Cue</a:t>
            </a:r>
            <a:r>
              <a:rPr lang="en-US" sz="2000" dirty="0"/>
              <a:t>		</a:t>
            </a:r>
            <a:r>
              <a:rPr lang="en-US" sz="2000" dirty="0" smtClean="0"/>
              <a:t>Barbie</a:t>
            </a:r>
            <a:r>
              <a:rPr lang="en-US" sz="2000" dirty="0"/>
              <a:t>		3-21-1970	567 A Street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</a:t>
            </a:r>
            <a:r>
              <a:rPr lang="en-US" sz="2000" dirty="0" smtClean="0"/>
              <a:t>Obama</a:t>
            </a:r>
            <a:r>
              <a:rPr lang="en-US" sz="2000" dirty="0"/>
              <a:t>		</a:t>
            </a:r>
            <a:r>
              <a:rPr lang="en-US" sz="2000" dirty="0" smtClean="0"/>
              <a:t>Barack</a:t>
            </a:r>
            <a:r>
              <a:rPr lang="en-US" sz="2000" dirty="0"/>
              <a:t>		</a:t>
            </a:r>
            <a:r>
              <a:rPr lang="en-US" sz="2000" dirty="0" smtClean="0"/>
              <a:t>8-04-1961</a:t>
            </a:r>
            <a:r>
              <a:rPr lang="en-US" sz="2000" dirty="0"/>
              <a:t>	123 Somewhere </a:t>
            </a:r>
          </a:p>
          <a:p>
            <a:pPr algn="l"/>
            <a:r>
              <a:rPr lang="en-US" sz="2000" dirty="0"/>
              <a:t>								Ave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143000" y="1752600"/>
            <a:ext cx="71628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 sz="3200" i="1">
                <a:latin typeface="Times New Roman" pitchFamily="18" charset="0"/>
              </a:rPr>
              <a:t>If you burned down all our plants, and we just kept our people and our information files, we should soon be as strong as ever.</a:t>
            </a:r>
          </a:p>
          <a:p>
            <a:pPr eaLnBrk="0" hangingPunct="0">
              <a:spcBef>
                <a:spcPct val="50000"/>
              </a:spcBef>
              <a:buSzPct val="100000"/>
            </a:pPr>
            <a:r>
              <a:rPr lang="en-US">
                <a:latin typeface="Times New Roman" pitchFamily="18" charset="0"/>
              </a:rPr>
              <a:t>Thomas Watson, Jr. Former chairman of IBM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2007 </a:t>
            </a:r>
            <a:r>
              <a:rPr lang="en-US" dirty="0"/>
              <a:t>Example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685800" y="2874963"/>
            <a:ext cx="2664063" cy="1631216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Grade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		A</a:t>
            </a:r>
            <a:endParaRPr lang="en-US" sz="2000" dirty="0"/>
          </a:p>
          <a:p>
            <a:pPr algn="l"/>
            <a:r>
              <a:rPr lang="en-US" sz="2000" dirty="0" smtClean="0"/>
              <a:t>2</a:t>
            </a:r>
            <a:r>
              <a:rPr lang="en-US" sz="2000" dirty="0"/>
              <a:t>		B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B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017588" y="2198688"/>
            <a:ext cx="1365695" cy="369332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 smtClean="0"/>
              <a:t>CS </a:t>
            </a:r>
            <a:r>
              <a:rPr lang="en-US" dirty="0" smtClean="0"/>
              <a:t>101 </a:t>
            </a:r>
            <a:r>
              <a:rPr lang="en-US" dirty="0"/>
              <a:t>Table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037138" y="2874963"/>
            <a:ext cx="2664063" cy="1631216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Grade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</a:t>
            </a:r>
            <a:r>
              <a:rPr lang="en-US" sz="2000" dirty="0"/>
              <a:t>		B</a:t>
            </a:r>
          </a:p>
          <a:p>
            <a:pPr algn="l"/>
            <a:r>
              <a:rPr lang="en-US" sz="2000" dirty="0" smtClean="0"/>
              <a:t>2</a:t>
            </a:r>
            <a:r>
              <a:rPr lang="en-US" sz="2000" dirty="0"/>
              <a:t>		A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C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5368925" y="2198688"/>
            <a:ext cx="1365695" cy="369332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 smtClean="0"/>
              <a:t>CS 201 </a:t>
            </a:r>
            <a:r>
              <a:rPr lang="en-US" dirty="0"/>
              <a:t>Table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Query Language, abbreviated SQL </a:t>
            </a:r>
          </a:p>
          <a:p>
            <a:pPr lvl="1"/>
            <a:r>
              <a:rPr lang="en-US" dirty="0" smtClean="0"/>
              <a:t>Usually pronounced “sequel” but also “</a:t>
            </a:r>
            <a:r>
              <a:rPr lang="en-US" dirty="0" err="1" smtClean="0"/>
              <a:t>ess</a:t>
            </a:r>
            <a:r>
              <a:rPr lang="en-US" dirty="0" smtClean="0"/>
              <a:t>-cue-ell”)</a:t>
            </a:r>
          </a:p>
          <a:p>
            <a:pPr lvl="1"/>
            <a:r>
              <a:rPr lang="en-US" dirty="0" smtClean="0"/>
              <a:t>The common language of client/server database management systems.</a:t>
            </a:r>
          </a:p>
          <a:p>
            <a:pPr lvl="1"/>
            <a:r>
              <a:rPr lang="en-US" dirty="0" smtClean="0"/>
              <a:t>Standardized – you can use a common set of SQL statements with all SQL-compliant systems. </a:t>
            </a:r>
          </a:p>
          <a:p>
            <a:pPr lvl="1"/>
            <a:r>
              <a:rPr lang="en-US" dirty="0" smtClean="0"/>
              <a:t>Defined by E.F. </a:t>
            </a:r>
            <a:r>
              <a:rPr lang="en-US" dirty="0" err="1" smtClean="0"/>
              <a:t>Codd</a:t>
            </a:r>
            <a:r>
              <a:rPr lang="en-US" dirty="0" smtClean="0"/>
              <a:t> at IBM research in 1970. </a:t>
            </a:r>
          </a:p>
          <a:p>
            <a:pPr lvl="1"/>
            <a:r>
              <a:rPr lang="en-US" dirty="0" smtClean="0"/>
              <a:t>Based on relational algebra and predicate logic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existing database, the SELECT statement is the basic statement for data retrieval.</a:t>
            </a:r>
          </a:p>
          <a:p>
            <a:pPr lvl="1"/>
            <a:r>
              <a:rPr lang="en-US" dirty="0" smtClean="0"/>
              <a:t>Both simple and complex, and it may be combined with other functions for greater flexibility.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45720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SELECT 	data_element1 [, {data_element2 | function(..)} ]	Or  *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FROM		table_1, [, table_2, …]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WHERE	condition_1 [, {not, or, and} condition_2]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GROUP BY 	data_1, …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HAVING	aggregate function(…)…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[ORDER  BY	data1, … ]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sample aggregate functions:</a:t>
            </a:r>
          </a:p>
          <a:p>
            <a:pPr lvl="1"/>
            <a:r>
              <a:rPr lang="en-US" dirty="0" smtClean="0"/>
              <a:t>COUNT(*)	SUM(item)</a:t>
            </a:r>
          </a:p>
          <a:p>
            <a:pPr lvl="1"/>
            <a:r>
              <a:rPr lang="en-US" dirty="0" smtClean="0"/>
              <a:t>AVG(item)	MAX(item)</a:t>
            </a:r>
          </a:p>
          <a:p>
            <a:pPr lvl="1"/>
            <a:r>
              <a:rPr lang="en-US" dirty="0" smtClean="0"/>
              <a:t>MIN(item)</a:t>
            </a:r>
          </a:p>
          <a:p>
            <a:r>
              <a:rPr lang="en-US" dirty="0" smtClean="0"/>
              <a:t>Conditional Operators</a:t>
            </a:r>
          </a:p>
          <a:p>
            <a:pPr lvl="1"/>
            <a:r>
              <a:rPr lang="en-US" dirty="0" smtClean="0"/>
              <a:t>		=		Equal</a:t>
            </a:r>
          </a:p>
          <a:p>
            <a:pPr lvl="1"/>
            <a:r>
              <a:rPr lang="en-US" dirty="0" smtClean="0"/>
              <a:t>		&lt;		Less than</a:t>
            </a:r>
          </a:p>
          <a:p>
            <a:pPr lvl="1"/>
            <a:r>
              <a:rPr lang="en-US" dirty="0" smtClean="0"/>
              <a:t>  		&gt;		Greater than</a:t>
            </a:r>
          </a:p>
          <a:p>
            <a:pPr lvl="1"/>
            <a:r>
              <a:rPr lang="en-US" dirty="0" smtClean="0"/>
              <a:t>		&lt;&gt;,!=		Not equal to</a:t>
            </a:r>
          </a:p>
          <a:p>
            <a:pPr lvl="1"/>
            <a:r>
              <a:rPr lang="en-US" dirty="0" smtClean="0"/>
              <a:t>		&lt;=		Less than or equal to</a:t>
            </a:r>
          </a:p>
          <a:p>
            <a:pPr lvl="1"/>
            <a:r>
              <a:rPr lang="en-US" dirty="0" smtClean="0"/>
              <a:t>		&gt;=		Greater than or equal to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Select every row, column from the table:</a:t>
            </a:r>
          </a:p>
          <a:p>
            <a:pPr lvl="1"/>
            <a:r>
              <a:rPr lang="en-US" dirty="0" smtClean="0"/>
              <a:t>SELECT * FROM Orders;</a:t>
            </a:r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Orders.cust_id</a:t>
            </a:r>
            <a:r>
              <a:rPr lang="en-US" dirty="0" smtClean="0"/>
              <a:t>, </a:t>
            </a:r>
            <a:r>
              <a:rPr lang="en-US" dirty="0" err="1" smtClean="0"/>
              <a:t>Orders.prod_id</a:t>
            </a:r>
            <a:r>
              <a:rPr lang="en-US" dirty="0" smtClean="0"/>
              <a:t>, </a:t>
            </a:r>
            <a:r>
              <a:rPr lang="en-US" dirty="0" err="1" smtClean="0"/>
              <a:t>Orders.cost</a:t>
            </a:r>
            <a:r>
              <a:rPr lang="en-US" dirty="0" smtClean="0"/>
              <a:t>, </a:t>
            </a:r>
          </a:p>
          <a:p>
            <a:pPr lvl="1">
              <a:buNone/>
            </a:pPr>
            <a:r>
              <a:rPr lang="en-US" dirty="0" smtClean="0"/>
              <a:t>		           </a:t>
            </a:r>
            <a:r>
              <a:rPr lang="en-US" dirty="0" err="1" smtClean="0"/>
              <a:t>Orders.salesperson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FROM Orders;</a:t>
            </a:r>
          </a:p>
          <a:p>
            <a:r>
              <a:rPr lang="en-US" dirty="0" smtClean="0"/>
              <a:t>Returns a set of all rows that match the query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046913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table has spaces or certain punctuation in it, then Access needs to have the items enclosed in square brackets [].  The previous query is identical to the following:</a:t>
            </a:r>
          </a:p>
          <a:p>
            <a:pPr lvl="1"/>
            <a:r>
              <a:rPr lang="en-US" dirty="0" smtClean="0"/>
              <a:t>SELECT [orders].[</a:t>
            </a:r>
            <a:r>
              <a:rPr lang="en-US" dirty="0" err="1" smtClean="0"/>
              <a:t>cust_id</a:t>
            </a:r>
            <a:r>
              <a:rPr lang="en-US" dirty="0" smtClean="0"/>
              <a:t>], </a:t>
            </a:r>
            <a:r>
              <a:rPr lang="en-US" dirty="0" err="1" smtClean="0"/>
              <a:t>orders.prod_id</a:t>
            </a:r>
            <a:r>
              <a:rPr lang="en-US" dirty="0" smtClean="0"/>
              <a:t>, </a:t>
            </a:r>
            <a:r>
              <a:rPr lang="en-US" dirty="0" err="1" smtClean="0"/>
              <a:t>orders.cost</a:t>
            </a:r>
            <a:r>
              <a:rPr lang="en-US" dirty="0" smtClean="0"/>
              <a:t>, orders.[salesperson]</a:t>
            </a:r>
          </a:p>
          <a:p>
            <a:pPr lvl="1">
              <a:buNone/>
            </a:pPr>
            <a:r>
              <a:rPr lang="en-US" dirty="0" smtClean="0"/>
              <a:t>	FROM Orders;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Query in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Can flip back and forth between SQL View, Run, and Design Mode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743200"/>
            <a:ext cx="81624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SQL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6825" y="2466975"/>
            <a:ext cx="66087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581400"/>
            <a:ext cx="39052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029200"/>
            <a:ext cx="4953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SELECT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Note that we can have duplicates as a result of the selection.  If we want to remove duplicates, we can use the DISTINCT clause: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SELECT DISTINCT </a:t>
            </a:r>
            <a:r>
              <a:rPr lang="en-US" dirty="0" err="1" smtClean="0"/>
              <a:t>Orders.cust_id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FROM Orders;</a:t>
            </a:r>
          </a:p>
          <a:p>
            <a:endParaRPr lang="en-US" dirty="0" smtClean="0"/>
          </a:p>
          <a:p>
            <a:r>
              <a:rPr lang="en-US" dirty="0" smtClean="0"/>
              <a:t>We can combine a selection and a projection by using the WHERE clause: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SELECT </a:t>
            </a:r>
            <a:r>
              <a:rPr lang="en-US" dirty="0" err="1" smtClean="0"/>
              <a:t>Orders.cust_id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FROM Orders</a:t>
            </a:r>
          </a:p>
          <a:p>
            <a:pPr>
              <a:buNone/>
            </a:pPr>
            <a:r>
              <a:rPr lang="en-US" dirty="0" smtClean="0"/>
              <a:t>		WHERE Salesperson = “Jones”;</a:t>
            </a:r>
          </a:p>
          <a:p>
            <a:endParaRPr lang="en-US" dirty="0" smtClean="0"/>
          </a:p>
          <a:p>
            <a:r>
              <a:rPr lang="en-US" dirty="0" smtClean="0"/>
              <a:t>This could be used if we wanted to get all the customers that Jones has sold to, in this case, CUST_ID=101 and CUST_ID=100.  By default, Access is not case-sensitive, so “</a:t>
            </a:r>
            <a:r>
              <a:rPr lang="en-US" dirty="0" err="1" smtClean="0"/>
              <a:t>jones</a:t>
            </a:r>
            <a:r>
              <a:rPr lang="en-US" dirty="0" smtClean="0"/>
              <a:t>” would also result in the same table.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More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We can further refine the query by adding AND , OR, or NOT conditions.  If we want orders from Jones or from Smith then the query becomes: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Orders</a:t>
            </a:r>
          </a:p>
          <a:p>
            <a:pPr>
              <a:buNone/>
            </a:pPr>
            <a:r>
              <a:rPr lang="en-US" sz="2000" dirty="0" smtClean="0"/>
              <a:t>		WHERE Salesperson = “Jones” or Salesperson = “Smith”;</a:t>
            </a:r>
          </a:p>
          <a:p>
            <a:endParaRPr lang="en-US" sz="2000" dirty="0" smtClean="0"/>
          </a:p>
          <a:p>
            <a:r>
              <a:rPr lang="en-US" sz="2000" dirty="0" smtClean="0"/>
              <a:t>Another refinement is to use the BETWEEN operator.  If we want only those orders between 10 and 100 then we could define this as: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r>
              <a:rPr lang="en-US" sz="2000" dirty="0" smtClean="0"/>
              <a:t>, </a:t>
            </a:r>
            <a:r>
              <a:rPr lang="en-US" sz="2000" dirty="0" err="1" smtClean="0"/>
              <a:t>Orders.cost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Orders</a:t>
            </a:r>
          </a:p>
          <a:p>
            <a:pPr>
              <a:buNone/>
            </a:pPr>
            <a:r>
              <a:rPr lang="en-US" sz="2000" dirty="0" smtClean="0"/>
              <a:t>		WHERE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&gt;10 and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&lt;100;</a:t>
            </a:r>
          </a:p>
          <a:p>
            <a:endParaRPr lang="en-US" sz="2000" dirty="0" smtClean="0"/>
          </a:p>
          <a:p>
            <a:r>
              <a:rPr lang="en-US" sz="2000" dirty="0" smtClean="0"/>
              <a:t>Or use the between operator: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r>
              <a:rPr lang="en-US" sz="2000" dirty="0" smtClean="0"/>
              <a:t>, </a:t>
            </a:r>
            <a:r>
              <a:rPr lang="en-US" sz="2000" dirty="0" err="1" smtClean="0"/>
              <a:t>Orders.cost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Orders</a:t>
            </a:r>
          </a:p>
          <a:p>
            <a:pPr>
              <a:buNone/>
            </a:pPr>
            <a:r>
              <a:rPr lang="en-US" sz="2000" dirty="0" smtClean="0"/>
              <a:t>		WHERE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BETWEEN 10 and 100;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84237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Finally, we might want to sort the data on some field.  We can use the ORDER BY clause:</a:t>
            </a:r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Orders.cost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Orders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</a:t>
            </a:r>
          </a:p>
          <a:p>
            <a:pPr>
              <a:buNone/>
            </a:pPr>
            <a:r>
              <a:rPr lang="en-US" sz="1800" dirty="0" smtClean="0"/>
              <a:t>		ORDER BY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;</a:t>
            </a:r>
          </a:p>
          <a:p>
            <a:endParaRPr lang="en-US" sz="1800" dirty="0" smtClean="0"/>
          </a:p>
          <a:p>
            <a:r>
              <a:rPr lang="en-US" sz="1800" dirty="0" smtClean="0"/>
              <a:t>This sorts the data in ascending order of cost.  An example is shown in the table:</a:t>
            </a:r>
          </a:p>
          <a:p>
            <a:pPr>
              <a:buNone/>
            </a:pPr>
            <a:r>
              <a:rPr lang="en-US" sz="1800" dirty="0" smtClean="0"/>
              <a:t>		CUST_ID			COST</a:t>
            </a:r>
          </a:p>
          <a:p>
            <a:pPr>
              <a:buNone/>
            </a:pPr>
            <a:r>
              <a:rPr lang="en-US" sz="1800" dirty="0" smtClean="0"/>
              <a:t>		102			15</a:t>
            </a:r>
          </a:p>
          <a:p>
            <a:pPr>
              <a:buNone/>
            </a:pPr>
            <a:r>
              <a:rPr lang="en-US" sz="1800" dirty="0" smtClean="0"/>
              <a:t>		100			20</a:t>
            </a:r>
          </a:p>
          <a:p>
            <a:pPr>
              <a:buNone/>
            </a:pPr>
            <a:r>
              <a:rPr lang="en-US" sz="1800" dirty="0" smtClean="0"/>
              <a:t>		101			30</a:t>
            </a:r>
          </a:p>
          <a:p>
            <a:endParaRPr lang="en-US" sz="1800" dirty="0" smtClean="0"/>
          </a:p>
          <a:p>
            <a:r>
              <a:rPr lang="en-US" sz="1800" dirty="0" smtClean="0"/>
              <a:t>If we wanted to sort them in descending order, use the DESC keyword:</a:t>
            </a:r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Orders.cost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Orders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</a:t>
            </a:r>
          </a:p>
          <a:p>
            <a:pPr>
              <a:buNone/>
            </a:pPr>
            <a:r>
              <a:rPr lang="en-US" sz="1800" dirty="0" smtClean="0"/>
              <a:t>		ORDER BY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DESC;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7"/>
            <a:ext cx="8229600" cy="1143000"/>
          </a:xfrm>
        </p:spPr>
        <p:txBody>
          <a:bodyPr/>
          <a:lstStyle/>
          <a:p>
            <a:r>
              <a:rPr lang="en-US" dirty="0" smtClean="0"/>
              <a:t>More SELECT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Database </a:t>
            </a:r>
            <a:r>
              <a:rPr lang="en-US" dirty="0" smtClean="0"/>
              <a:t>Management Systems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8410575" cy="4572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Simple text files </a:t>
            </a:r>
            <a:r>
              <a:rPr lang="en-US" dirty="0" smtClean="0"/>
              <a:t>or offic</a:t>
            </a:r>
            <a:r>
              <a:rPr lang="en-US" dirty="0" smtClean="0"/>
              <a:t>e documents </a:t>
            </a:r>
            <a:r>
              <a:rPr lang="en-US" dirty="0" smtClean="0"/>
              <a:t>are one way to store data:</a:t>
            </a:r>
            <a:endParaRPr lang="en-US" dirty="0" smtClean="0"/>
          </a:p>
          <a:p>
            <a:pPr lvl="1" eaLnBrk="1" hangingPunct="1"/>
            <a:r>
              <a:rPr lang="en-US" dirty="0" smtClean="0"/>
              <a:t>Fine for small amounts of data</a:t>
            </a:r>
          </a:p>
          <a:p>
            <a:pPr lvl="1" eaLnBrk="1" hangingPunct="1"/>
            <a:r>
              <a:rPr lang="en-US" dirty="0" smtClean="0"/>
              <a:t>But impractical for large amounts of data</a:t>
            </a:r>
          </a:p>
          <a:p>
            <a:pPr eaLnBrk="1" hangingPunct="1"/>
            <a:r>
              <a:rPr lang="en-US" dirty="0" smtClean="0"/>
              <a:t>Businesses must maintain huge amounts of data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database management system (DBMS) </a:t>
            </a:r>
            <a:r>
              <a:rPr lang="en-US" dirty="0" smtClean="0"/>
              <a:t>is the typical solution to the data needs of business </a:t>
            </a:r>
          </a:p>
          <a:p>
            <a:pPr lvl="1" eaLnBrk="1" hangingPunct="1"/>
            <a:r>
              <a:rPr lang="en-US" dirty="0" smtClean="0"/>
              <a:t>Designed to store, retrieve, &amp; manipulate data</a:t>
            </a:r>
          </a:p>
          <a:p>
            <a:pPr eaLnBrk="1" hangingPunct="1"/>
            <a:r>
              <a:rPr lang="en-US" dirty="0" smtClean="0"/>
              <a:t>Most programming languages can </a:t>
            </a:r>
            <a:r>
              <a:rPr lang="en-US" dirty="0" smtClean="0"/>
              <a:t>communicate with several DBMS</a:t>
            </a:r>
          </a:p>
          <a:p>
            <a:pPr lvl="1" eaLnBrk="1" hangingPunct="1"/>
            <a:r>
              <a:rPr lang="en-US" dirty="0" smtClean="0"/>
              <a:t>Tells DBMS what data to retrieve or manipulate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Data from 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our data is in multiple tables we can join them together in one query.  </a:t>
            </a:r>
          </a:p>
          <a:p>
            <a:pPr lvl="1"/>
            <a:r>
              <a:rPr lang="en-US" sz="2400" dirty="0" smtClean="0"/>
              <a:t>Use a JOIN operator  (Access default w/Design view)</a:t>
            </a:r>
          </a:p>
          <a:p>
            <a:pPr lvl="1"/>
            <a:r>
              <a:rPr lang="en-US" sz="2400" dirty="0" smtClean="0"/>
              <a:t>Add tables to the FROM, WHERE section (what we will use here)</a:t>
            </a:r>
          </a:p>
          <a:p>
            <a:r>
              <a:rPr lang="en-US" sz="2800" dirty="0" smtClean="0"/>
              <a:t>Say we have the following table in addition to Orders:</a:t>
            </a:r>
            <a:endParaRPr lang="en-US" sz="2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876800"/>
            <a:ext cx="6589713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Customer.Cust_Name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FROM Orders, Customer</a:t>
            </a:r>
          </a:p>
          <a:p>
            <a:pPr>
              <a:buNone/>
            </a:pPr>
            <a:r>
              <a:rPr lang="en-US" sz="1800" dirty="0" smtClean="0"/>
              <a:t>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do you expect from this query?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1800"/>
            <a:ext cx="4800600" cy="119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362180"/>
            <a:ext cx="4800600" cy="120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867400" y="1828800"/>
            <a:ext cx="304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100	Thomas Jefferson</a:t>
            </a:r>
          </a:p>
          <a:p>
            <a:r>
              <a:rPr lang="en-US" dirty="0" smtClean="0"/>
              <a:t>101	Thomas Jefferson</a:t>
            </a:r>
          </a:p>
          <a:p>
            <a:r>
              <a:rPr lang="en-US" dirty="0" smtClean="0"/>
              <a:t>102	Thomas Jefferson</a:t>
            </a:r>
          </a:p>
          <a:p>
            <a:r>
              <a:rPr lang="en-US" dirty="0" smtClean="0"/>
              <a:t>100	Bill Clinton</a:t>
            </a:r>
          </a:p>
          <a:p>
            <a:r>
              <a:rPr lang="en-US" dirty="0" smtClean="0"/>
              <a:t>101	Bill Clinton</a:t>
            </a:r>
          </a:p>
          <a:p>
            <a:r>
              <a:rPr lang="en-US" dirty="0" smtClean="0"/>
              <a:t>102	Bill Clinton</a:t>
            </a:r>
          </a:p>
          <a:p>
            <a:r>
              <a:rPr lang="en-US" dirty="0" smtClean="0"/>
              <a:t>100	George Bush</a:t>
            </a:r>
          </a:p>
          <a:p>
            <a:r>
              <a:rPr lang="en-US" dirty="0" smtClean="0"/>
              <a:t>101	George Bush</a:t>
            </a:r>
          </a:p>
          <a:p>
            <a:r>
              <a:rPr lang="en-US" dirty="0" smtClean="0"/>
              <a:t>102	George Bush</a:t>
            </a:r>
          </a:p>
          <a:p>
            <a:endParaRPr lang="en-US" dirty="0" smtClean="0"/>
          </a:p>
          <a:p>
            <a:r>
              <a:rPr lang="en-US" dirty="0" smtClean="0"/>
              <a:t>PRODUCT of two tables!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Need to link the tables by their common field, the customer ID:</a:t>
            </a:r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Customer.Cust_Name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Orders, Customer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 = </a:t>
            </a:r>
            <a:r>
              <a:rPr lang="en-US" sz="1800" dirty="0" err="1" smtClean="0"/>
              <a:t>Customer.Cust_Id</a:t>
            </a:r>
            <a:r>
              <a:rPr lang="en-US" sz="1800" dirty="0" smtClean="0"/>
              <a:t> and </a:t>
            </a:r>
          </a:p>
          <a:p>
            <a:pPr>
              <a:buNone/>
            </a:pPr>
            <a:r>
              <a:rPr lang="en-US" sz="1800" dirty="0" smtClean="0"/>
              <a:t>		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&lt;100;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38600"/>
            <a:ext cx="4800600" cy="119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428980"/>
            <a:ext cx="4800600" cy="120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791200" y="43434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100	Thomas Jefferson</a:t>
            </a:r>
          </a:p>
          <a:p>
            <a:r>
              <a:rPr lang="en-US" dirty="0" smtClean="0"/>
              <a:t>101	Bill Clinton</a:t>
            </a:r>
          </a:p>
          <a:p>
            <a:r>
              <a:rPr lang="en-US" dirty="0" smtClean="0"/>
              <a:t>102	George Bush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command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Allows you to insert single or multiple rows of data into a table</a:t>
            </a:r>
          </a:p>
          <a:p>
            <a:r>
              <a:rPr lang="en-US"/>
              <a:t>INSERT INTO table [(column-list)] [VALUES (value-list) | sql-query]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examples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Given </a:t>
            </a:r>
            <a:r>
              <a:rPr lang="en-US" sz="2400" dirty="0" err="1"/>
              <a:t>mytable</a:t>
            </a:r>
            <a:r>
              <a:rPr lang="en-US" sz="2400" dirty="0"/>
              <a:t>(field1 as currency, field2 as text, field3 as integer):</a:t>
            </a:r>
          </a:p>
          <a:p>
            <a:endParaRPr lang="en-US" sz="2400" dirty="0"/>
          </a:p>
          <a:p>
            <a:r>
              <a:rPr lang="en-US" sz="2400" dirty="0"/>
              <a:t>INSERT INTO </a:t>
            </a:r>
            <a:r>
              <a:rPr lang="en-US" sz="2400" dirty="0" err="1"/>
              <a:t>mytable</a:t>
            </a:r>
            <a:r>
              <a:rPr lang="en-US" sz="2400" dirty="0"/>
              <a:t> </a:t>
            </a:r>
            <a:r>
              <a:rPr lang="en-US" sz="2400" dirty="0" smtClean="0"/>
              <a:t>(field1, field2, field3) </a:t>
            </a:r>
          </a:p>
          <a:p>
            <a:r>
              <a:rPr lang="en-US" sz="2400" dirty="0" smtClean="0"/>
              <a:t>VALUES </a:t>
            </a:r>
            <a:r>
              <a:rPr lang="en-US" sz="2400" dirty="0"/>
              <a:t>(12.10, </a:t>
            </a:r>
            <a:r>
              <a:rPr lang="en-US" sz="2400" dirty="0" smtClean="0"/>
              <a:t>“bah”,20</a:t>
            </a:r>
            <a:r>
              <a:rPr lang="en-US" sz="2400" dirty="0"/>
              <a:t>);</a:t>
            </a:r>
          </a:p>
          <a:p>
            <a:endParaRPr lang="en-US" sz="2400" dirty="0"/>
          </a:p>
          <a:p>
            <a:r>
              <a:rPr lang="en-US" sz="2400" dirty="0"/>
              <a:t>	Adds a new row to the table </a:t>
            </a:r>
            <a:r>
              <a:rPr lang="en-US" sz="2400" dirty="0" err="1"/>
              <a:t>mytable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If you don’t specify every field then fields left out get the default: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INSERT INTO </a:t>
            </a:r>
            <a:r>
              <a:rPr lang="en-US" sz="2400" dirty="0" err="1"/>
              <a:t>mytable</a:t>
            </a:r>
            <a:r>
              <a:rPr lang="en-US" sz="2400" dirty="0"/>
              <a:t> (field1, field2) VALUES(24.2, “</a:t>
            </a:r>
            <a:r>
              <a:rPr lang="en-US" sz="2400" dirty="0" err="1"/>
              <a:t>zot</a:t>
            </a:r>
            <a:r>
              <a:rPr lang="en-US" sz="2400" dirty="0"/>
              <a:t>”);</a:t>
            </a:r>
          </a:p>
          <a:p>
            <a:endParaRPr lang="en-US" sz="2400" dirty="0"/>
          </a:p>
          <a:p>
            <a:r>
              <a:rPr lang="en-US" sz="2400" dirty="0"/>
              <a:t>	Adds only for field1 and field2.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INSERT Examples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1000" y="3581400"/>
            <a:ext cx="830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INSERT INTO </a:t>
            </a:r>
            <a:r>
              <a:rPr lang="en-US" dirty="0" smtClean="0"/>
              <a:t>ORDERS (CUST_ID, PROD_ID, COST, SALESPESON)</a:t>
            </a:r>
          </a:p>
          <a:p>
            <a:r>
              <a:rPr lang="en-US" dirty="0" smtClean="0"/>
              <a:t>VALUES (103, ‘Y338’, 55, ‘Smith’);</a:t>
            </a:r>
          </a:p>
          <a:p>
            <a:endParaRPr lang="en-US" dirty="0" smtClean="0"/>
          </a:p>
          <a:p>
            <a:r>
              <a:rPr lang="en-US" dirty="0" smtClean="0"/>
              <a:t>INSERT INTO ORDERS (PROD_ID, COST, SALESPESON)</a:t>
            </a:r>
          </a:p>
          <a:p>
            <a:r>
              <a:rPr lang="en-US" dirty="0" smtClean="0"/>
              <a:t>VALUES (‘Y638’, 155, ‘Smith’);	</a:t>
            </a:r>
          </a:p>
          <a:p>
            <a:endParaRPr lang="en-US" dirty="0"/>
          </a:p>
          <a:p>
            <a:r>
              <a:rPr lang="en-US" dirty="0" smtClean="0"/>
              <a:t>	Second might be useful if the CUST_ID is an </a:t>
            </a:r>
            <a:r>
              <a:rPr lang="en-US" dirty="0" err="1" smtClean="0"/>
              <a:t>autonumber</a:t>
            </a:r>
            <a:r>
              <a:rPr lang="en-US" dirty="0" smtClean="0"/>
              <a:t> field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31355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/>
              <a:t>Delete will remove a row from the table.</a:t>
            </a:r>
          </a:p>
          <a:p>
            <a:r>
              <a:rPr lang="en-US"/>
              <a:t>DELETE FROM table_name [WHERE search-condition]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5800" y="3962400"/>
            <a:ext cx="7924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Examples:</a:t>
            </a:r>
          </a:p>
          <a:p>
            <a:pPr>
              <a:spcBef>
                <a:spcPct val="50000"/>
              </a:spcBef>
            </a:pPr>
            <a:r>
              <a:rPr lang="en-US"/>
              <a:t>DELETE FROM mytable1;</a:t>
            </a:r>
          </a:p>
          <a:p>
            <a:pPr>
              <a:spcBef>
                <a:spcPct val="50000"/>
              </a:spcBef>
            </a:pPr>
            <a:r>
              <a:rPr lang="en-US"/>
              <a:t>		Removes all rows!</a:t>
            </a:r>
          </a:p>
          <a:p>
            <a:pPr>
              <a:spcBef>
                <a:spcPct val="50000"/>
              </a:spcBef>
            </a:pPr>
            <a:r>
              <a:rPr lang="en-US"/>
              <a:t>DELETE FROM mytable1 WHERE field1 &gt; 100;</a:t>
            </a:r>
          </a:p>
          <a:p>
            <a:pPr>
              <a:spcBef>
                <a:spcPct val="50000"/>
              </a:spcBef>
            </a:pPr>
            <a:r>
              <a:rPr lang="en-US"/>
              <a:t>		Removes only rows with field1&gt;100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2743200"/>
          </a:xfrm>
        </p:spPr>
        <p:txBody>
          <a:bodyPr>
            <a:normAutofit/>
          </a:bodyPr>
          <a:lstStyle/>
          <a:p>
            <a:r>
              <a:rPr lang="en-US" sz="2400" dirty="0"/>
              <a:t>Update lets you modify the contents of the data.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UPDATE </a:t>
            </a:r>
            <a:r>
              <a:rPr lang="en-US" sz="2400" dirty="0" err="1" smtClean="0"/>
              <a:t>table_name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SET </a:t>
            </a:r>
            <a:r>
              <a:rPr lang="en-US" sz="2400" dirty="0" err="1"/>
              <a:t>field_name</a:t>
            </a:r>
            <a:r>
              <a:rPr lang="en-US" sz="2400" dirty="0"/>
              <a:t> = expression [, field-name=expression …] [WHERE search-condition]</a:t>
            </a:r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3810000"/>
            <a:ext cx="822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0.0;</a:t>
            </a:r>
          </a:p>
          <a:p>
            <a:pPr>
              <a:spcBef>
                <a:spcPct val="50000"/>
              </a:spcBef>
            </a:pPr>
            <a:r>
              <a:rPr lang="en-US" dirty="0"/>
              <a:t>	Changes all field1’s to zero for every row!</a:t>
            </a:r>
          </a:p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0.0, field2 = “woof”;</a:t>
            </a:r>
          </a:p>
          <a:p>
            <a:pPr>
              <a:spcBef>
                <a:spcPct val="50000"/>
              </a:spcBef>
            </a:pPr>
            <a:r>
              <a:rPr lang="en-US" dirty="0"/>
              <a:t>	Sets field1 to 0 and field2 to woof for all rows!</a:t>
            </a:r>
          </a:p>
          <a:p>
            <a:pPr>
              <a:spcBef>
                <a:spcPct val="50000"/>
              </a:spcBef>
            </a:pPr>
            <a:r>
              <a:rPr lang="en-US" dirty="0"/>
              <a:t>	If this is a violation, access will prevent it from happening</a:t>
            </a:r>
          </a:p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25.0 WHERE field2=“</a:t>
            </a:r>
            <a:r>
              <a:rPr lang="en-US" dirty="0" err="1"/>
              <a:t>foo</a:t>
            </a:r>
            <a:r>
              <a:rPr lang="en-US" dirty="0"/>
              <a:t>”;</a:t>
            </a:r>
          </a:p>
          <a:p>
            <a:pPr>
              <a:spcBef>
                <a:spcPct val="50000"/>
              </a:spcBef>
            </a:pPr>
            <a:r>
              <a:rPr lang="en-US" dirty="0"/>
              <a:t>	Only updates the field where field2 is “</a:t>
            </a:r>
            <a:r>
              <a:rPr lang="en-US" dirty="0" err="1"/>
              <a:t>foo</a:t>
            </a:r>
            <a:r>
              <a:rPr lang="en-US" dirty="0"/>
              <a:t>”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lot more queries, but that should give you an idea of what is possible and how it is </a:t>
            </a:r>
            <a:r>
              <a:rPr lang="en-US" dirty="0" smtClean="0"/>
              <a:t>done</a:t>
            </a: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Indexed files</a:t>
            </a:r>
            <a:endParaRPr lang="en-US" dirty="0"/>
          </a:p>
        </p:txBody>
      </p:sp>
      <p:pic>
        <p:nvPicPr>
          <p:cNvPr id="434179" name="Picture 3" descr="fig_09_17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066800" y="2819400"/>
            <a:ext cx="6743700" cy="348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1524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Mostly skipping implementation of database systems;  a little on indices  - key to quickly accessing a record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vs. Database organization</a:t>
            </a:r>
            <a:endParaRPr lang="en-US" dirty="0"/>
          </a:p>
        </p:txBody>
      </p:sp>
      <p:pic>
        <p:nvPicPr>
          <p:cNvPr id="4" name="Picture 4" descr="fig09_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447800"/>
            <a:ext cx="4191000" cy="5257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Hashing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Each record has a key field</a:t>
            </a:r>
          </a:p>
          <a:p>
            <a:r>
              <a:rPr lang="en-US"/>
              <a:t>The storage space is divided into </a:t>
            </a:r>
            <a:r>
              <a:rPr lang="en-US" b="1"/>
              <a:t>buckets</a:t>
            </a:r>
          </a:p>
          <a:p>
            <a:r>
              <a:rPr lang="en-US"/>
              <a:t>A </a:t>
            </a:r>
            <a:r>
              <a:rPr lang="en-US" b="1"/>
              <a:t>hash function</a:t>
            </a:r>
            <a:r>
              <a:rPr lang="en-US"/>
              <a:t> computes a bucket number for each key value</a:t>
            </a:r>
          </a:p>
          <a:p>
            <a:r>
              <a:rPr lang="en-US"/>
              <a:t>Each record is stored in the bucket corresponding to the hash of its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Hashing </a:t>
            </a:r>
            <a:r>
              <a:rPr lang="en-US" dirty="0"/>
              <a:t>the key field value 25X3Z to one of 41 buckets</a:t>
            </a:r>
          </a:p>
        </p:txBody>
      </p:sp>
      <p:pic>
        <p:nvPicPr>
          <p:cNvPr id="435203" name="Picture 3" descr="fig_09_18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533400" y="1847850"/>
            <a:ext cx="82296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rudiments of a hashing system</a:t>
            </a:r>
          </a:p>
        </p:txBody>
      </p:sp>
      <p:pic>
        <p:nvPicPr>
          <p:cNvPr id="436227" name="Picture 3" descr="fig_09_19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952500" y="1676400"/>
            <a:ext cx="697230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Collisions in Hashing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Collision:</a:t>
            </a:r>
            <a:r>
              <a:rPr lang="en-US"/>
              <a:t> The case of two keys hashing to the same bucket</a:t>
            </a:r>
          </a:p>
          <a:p>
            <a:pPr lvl="1"/>
            <a:r>
              <a:rPr lang="en-US"/>
              <a:t>Major problem when table is over 75% full</a:t>
            </a:r>
          </a:p>
          <a:p>
            <a:pPr lvl="1"/>
            <a:r>
              <a:rPr lang="en-US"/>
              <a:t>Solution: increase number of buckets and rehash all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Data Mining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b="1"/>
              <a:t>Data Mining:</a:t>
            </a:r>
            <a:r>
              <a:rPr lang="en-US"/>
              <a:t> The area of computer science that deals with discovering patterns in collections of data</a:t>
            </a:r>
          </a:p>
          <a:p>
            <a:r>
              <a:rPr lang="en-US" b="1"/>
              <a:t>Data warehouse:</a:t>
            </a:r>
            <a:r>
              <a:rPr lang="en-US"/>
              <a:t> A static data collection to be mined</a:t>
            </a:r>
          </a:p>
          <a:p>
            <a:pPr lvl="1"/>
            <a:r>
              <a:rPr lang="en-US" b="1"/>
              <a:t>Data cube:</a:t>
            </a:r>
            <a:r>
              <a:rPr lang="en-US"/>
              <a:t> Data presented from many perspectives to enable mining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/>
              <a:t>Social Impact of Database Technology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Problems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Massive amounts of personal data are being collected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Often without knowledge or meaningful consent of affected people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merging produces new, more invasive information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Errors are widely disseminated and hard to correct</a:t>
            </a:r>
          </a:p>
          <a:p>
            <a:pPr>
              <a:lnSpc>
                <a:spcPct val="90000"/>
              </a:lnSpc>
            </a:pPr>
            <a:r>
              <a:rPr lang="en-US" sz="2800"/>
              <a:t>Remedies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Existing legal remedies often difficult to apply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Negative publicity may be more effective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Approach to Using a DBMS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7989887" cy="28956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Applications that work with a DBMS use a layered approach</a:t>
            </a:r>
          </a:p>
          <a:p>
            <a:pPr lvl="1" eaLnBrk="1" hangingPunct="1"/>
            <a:r>
              <a:rPr lang="en-US" dirty="0" smtClean="0"/>
              <a:t>Application </a:t>
            </a:r>
            <a:r>
              <a:rPr lang="en-US" dirty="0" smtClean="0"/>
              <a:t>is topmost layer</a:t>
            </a:r>
          </a:p>
          <a:p>
            <a:pPr lvl="1" eaLnBrk="1" hangingPunct="1"/>
            <a:r>
              <a:rPr lang="en-US" dirty="0" smtClean="0"/>
              <a:t>Application sends </a:t>
            </a:r>
            <a:r>
              <a:rPr lang="en-US" dirty="0" smtClean="0"/>
              <a:t>instructions to next layer, the DBMS</a:t>
            </a:r>
          </a:p>
          <a:p>
            <a:pPr lvl="1" eaLnBrk="1" hangingPunct="1"/>
            <a:r>
              <a:rPr lang="en-US" dirty="0" smtClean="0"/>
              <a:t>DBMS works directly with data</a:t>
            </a:r>
          </a:p>
          <a:p>
            <a:pPr eaLnBrk="1" hangingPunct="1"/>
            <a:r>
              <a:rPr lang="en-US" dirty="0" smtClean="0"/>
              <a:t>Programmer need not understand the physical structure of the data</a:t>
            </a:r>
          </a:p>
          <a:p>
            <a:pPr lvl="1" eaLnBrk="1" hangingPunct="1"/>
            <a:r>
              <a:rPr lang="en-US" dirty="0" smtClean="0"/>
              <a:t>Just need to know how to interact with the database</a:t>
            </a:r>
          </a:p>
        </p:txBody>
      </p:sp>
      <p:pic>
        <p:nvPicPr>
          <p:cNvPr id="5" name="Picture 3" descr="fig_09_02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62000" y="4419600"/>
            <a:ext cx="7162800" cy="218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219200" y="2438400"/>
            <a:ext cx="2362200" cy="1447800"/>
          </a:xfrm>
          <a:prstGeom prst="rect">
            <a:avLst/>
          </a:prstGeom>
          <a:solidFill>
            <a:schemeClr val="accent1">
              <a:alpha val="2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dirty="0" smtClean="0"/>
              <a:t>Why not just use the file system?</a:t>
            </a:r>
            <a:endParaRPr lang="en-US" dirty="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219200" y="1828800"/>
            <a:ext cx="274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Times New Roman" pitchFamily="18" charset="0"/>
              </a:rPr>
              <a:t>Day8-21.txt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>		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8,drive to work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9,teach class	</a:t>
            </a:r>
          </a:p>
          <a:p>
            <a:pPr eaLnBrk="0" hangingPunct="0"/>
            <a:r>
              <a:rPr lang="en-US" dirty="0">
                <a:latin typeface="Arial" pitchFamily="34" charset="0"/>
                <a:cs typeface="Times New Roman" pitchFamily="18" charset="0"/>
              </a:rPr>
              <a:t>10, …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4419600" y="2438400"/>
            <a:ext cx="2362200" cy="1447800"/>
          </a:xfrm>
          <a:prstGeom prst="rect">
            <a:avLst/>
          </a:prstGeom>
          <a:solidFill>
            <a:schemeClr val="accent1">
              <a:alpha val="2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4419600" y="1828800"/>
            <a:ext cx="274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Times New Roman" pitchFamily="18" charset="0"/>
              </a:rPr>
              <a:t>Day8-22.txt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>		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8,drive to work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9,eat donut</a:t>
            </a:r>
          </a:p>
          <a:p>
            <a:pPr eaLnBrk="0" hangingPunct="0"/>
            <a:r>
              <a:rPr lang="en-US" dirty="0">
                <a:latin typeface="Arial" pitchFamily="34" charset="0"/>
                <a:cs typeface="Times New Roman" pitchFamily="18" charset="0"/>
              </a:rPr>
              <a:t>10, …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73914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  <a:cs typeface="Times New Roman" pitchFamily="18" charset="0"/>
              </a:rPr>
              <a:t>…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762000" y="4114800"/>
            <a:ext cx="733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  <a:cs typeface="Times New Roman" pitchFamily="18" charset="0"/>
              </a:rPr>
              <a:t>Could write programs to operate on this text file data.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dirty="0" smtClean="0"/>
              <a:t>File Storage Problems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Sharing </a:t>
            </a:r>
            <a:r>
              <a:rPr lang="en-US" sz="2800" dirty="0" smtClean="0"/>
              <a:t>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Same data may be duplicated many times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Need to write custom programs to manipulate the data (</a:t>
            </a:r>
            <a:r>
              <a:rPr lang="en-US" sz="2800" dirty="0" err="1"/>
              <a:t>e.g</a:t>
            </a:r>
            <a:r>
              <a:rPr lang="en-US" sz="2800" dirty="0"/>
              <a:t> search, print)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As file systems become more complex, managing files gets more difficult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Making changes in existing file structures is important and difficult.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Security, data integrity (redundancy, inconsistency, anomalies</a:t>
            </a:r>
            <a:r>
              <a:rPr lang="en-US" sz="2800" dirty="0" smtClean="0"/>
              <a:t>) </a:t>
            </a:r>
            <a:r>
              <a:rPr lang="en-US" sz="2800" dirty="0"/>
              <a:t>features are difficult to implement and are lacking.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 Storage Problems - Dependence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i="1" dirty="0" smtClean="0">
                <a:cs typeface="Times New Roman" pitchFamily="18" charset="0"/>
              </a:rPr>
              <a:t>Structural </a:t>
            </a:r>
            <a:r>
              <a:rPr lang="en-US" sz="2800" i="1" dirty="0">
                <a:cs typeface="Times New Roman" pitchFamily="18" charset="0"/>
              </a:rPr>
              <a:t>Dependence</a:t>
            </a:r>
            <a:r>
              <a:rPr lang="en-US" sz="2800" dirty="0">
                <a:cs typeface="Times New Roman" pitchFamily="18" charset="0"/>
              </a:rPr>
              <a:t>: A change in the file’s structure requires the modification of all programs using that file.  </a:t>
            </a:r>
          </a:p>
          <a:p>
            <a:r>
              <a:rPr lang="en-US" sz="2800" i="1" dirty="0">
                <a:cs typeface="Times New Roman" pitchFamily="18" charset="0"/>
              </a:rPr>
              <a:t>Data Dependence</a:t>
            </a:r>
            <a:r>
              <a:rPr lang="en-US" sz="2800" dirty="0">
                <a:cs typeface="Times New Roman" pitchFamily="18" charset="0"/>
              </a:rPr>
              <a:t>: A change in any file’s data characteristics requires changes of all data access programs.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2368</Words>
  <Application>Microsoft Office PowerPoint</Application>
  <PresentationFormat>On-screen Show (4:3)</PresentationFormat>
  <Paragraphs>896</Paragraphs>
  <Slides>55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Introduction to Database Systems</vt:lpstr>
      <vt:lpstr>Introduction to Database Systems</vt:lpstr>
      <vt:lpstr>Slide 3</vt:lpstr>
      <vt:lpstr>Database Management Systems </vt:lpstr>
      <vt:lpstr>File vs. Database organization</vt:lpstr>
      <vt:lpstr>Layered Approach to Using a DBMS</vt:lpstr>
      <vt:lpstr>Why not just use the file system?</vt:lpstr>
      <vt:lpstr>File Storage Problems</vt:lpstr>
      <vt:lpstr>File Storage Problems - Dependence</vt:lpstr>
      <vt:lpstr>Solution: DBMS</vt:lpstr>
      <vt:lpstr>Disadvantages of DBMS</vt:lpstr>
      <vt:lpstr>Relational Database Model</vt:lpstr>
      <vt:lpstr>The Relational Model</vt:lpstr>
      <vt:lpstr>Terminology</vt:lpstr>
      <vt:lpstr>Database Table</vt:lpstr>
      <vt:lpstr>Choosing Column Names</vt:lpstr>
      <vt:lpstr>Issues with Redundant Data</vt:lpstr>
      <vt:lpstr>Eliminating Redundant Data</vt:lpstr>
      <vt:lpstr>One-to-Many Relationships</vt:lpstr>
      <vt:lpstr>Normalization</vt:lpstr>
      <vt:lpstr>Redundant Data</vt:lpstr>
      <vt:lpstr>Normalized Data</vt:lpstr>
      <vt:lpstr>Exercise</vt:lpstr>
      <vt:lpstr>Associations</vt:lpstr>
      <vt:lpstr>Association Examples</vt:lpstr>
      <vt:lpstr>Associations</vt:lpstr>
      <vt:lpstr>Microsoft Access is Unique</vt:lpstr>
      <vt:lpstr>Introduction to Access</vt:lpstr>
      <vt:lpstr>Access 2007 Example</vt:lpstr>
      <vt:lpstr>Access 2007 Example</vt:lpstr>
      <vt:lpstr>SQL</vt:lpstr>
      <vt:lpstr>SQL Data Retrieval</vt:lpstr>
      <vt:lpstr>SELECT statement</vt:lpstr>
      <vt:lpstr>SELECT Examples</vt:lpstr>
      <vt:lpstr>SELECT</vt:lpstr>
      <vt:lpstr>SELECT Query in Access</vt:lpstr>
      <vt:lpstr>More SELECT Statements</vt:lpstr>
      <vt:lpstr>More SELECT</vt:lpstr>
      <vt:lpstr>More SELECT</vt:lpstr>
      <vt:lpstr>Joining Data from Multiple Tables</vt:lpstr>
      <vt:lpstr>Multiple Tables</vt:lpstr>
      <vt:lpstr>Multiple Tables</vt:lpstr>
      <vt:lpstr>INSERT command</vt:lpstr>
      <vt:lpstr>INSERT examples</vt:lpstr>
      <vt:lpstr>INSERT Examples</vt:lpstr>
      <vt:lpstr>DELETE</vt:lpstr>
      <vt:lpstr>UPDATE</vt:lpstr>
      <vt:lpstr>SQL Queries</vt:lpstr>
      <vt:lpstr>Indexed files</vt:lpstr>
      <vt:lpstr>Hashing</vt:lpstr>
      <vt:lpstr>Hashing the key field value 25X3Z to one of 41 buckets</vt:lpstr>
      <vt:lpstr>The rudiments of a hashing system</vt:lpstr>
      <vt:lpstr>Collisions in Hashing</vt:lpstr>
      <vt:lpstr>Data Mining</vt:lpstr>
      <vt:lpstr>Social Impact of Database Technology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Kenrick</dc:creator>
  <cp:lastModifiedBy>Kenrick</cp:lastModifiedBy>
  <cp:revision>31</cp:revision>
  <dcterms:created xsi:type="dcterms:W3CDTF">2006-08-16T00:00:00Z</dcterms:created>
  <dcterms:modified xsi:type="dcterms:W3CDTF">2009-10-20T07:27:08Z</dcterms:modified>
</cp:coreProperties>
</file>