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5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B103F0-5D4A-4DDA-8556-6B7E00DB33E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B148888-1C75-40A0-9EC0-8C7CEED68BD4}">
      <dgm:prSet phldrT="[Text]"/>
      <dgm:spPr/>
      <dgm:t>
        <a:bodyPr/>
        <a:lstStyle/>
        <a:p>
          <a:r>
            <a:rPr lang="en-US" dirty="0" smtClean="0"/>
            <a:t>document</a:t>
          </a:r>
          <a:endParaRPr lang="en-US" dirty="0"/>
        </a:p>
      </dgm:t>
    </dgm:pt>
    <dgm:pt modelId="{8CE8C901-5773-469D-BB0E-0B441140EF2E}" type="parTrans" cxnId="{2A7D8C27-72EF-4D61-A761-36FB3C9C2FC8}">
      <dgm:prSet/>
      <dgm:spPr/>
      <dgm:t>
        <a:bodyPr/>
        <a:lstStyle/>
        <a:p>
          <a:endParaRPr lang="en-US"/>
        </a:p>
      </dgm:t>
    </dgm:pt>
    <dgm:pt modelId="{5DBE8B26-AB83-4B0F-B61D-563DD10E2B74}" type="sibTrans" cxnId="{2A7D8C27-72EF-4D61-A761-36FB3C9C2FC8}">
      <dgm:prSet/>
      <dgm:spPr/>
      <dgm:t>
        <a:bodyPr/>
        <a:lstStyle/>
        <a:p>
          <a:endParaRPr lang="en-US"/>
        </a:p>
      </dgm:t>
    </dgm:pt>
    <dgm:pt modelId="{1EBA1F22-A08D-4318-B31A-F33B108AFB82}">
      <dgm:prSet phldrT="[Text]"/>
      <dgm:spPr/>
      <dgm:t>
        <a:bodyPr/>
        <a:lstStyle/>
        <a:p>
          <a:r>
            <a:rPr lang="en-US" dirty="0" smtClean="0"/>
            <a:t>&lt;html&gt;</a:t>
          </a:r>
          <a:endParaRPr lang="en-US" dirty="0"/>
        </a:p>
      </dgm:t>
    </dgm:pt>
    <dgm:pt modelId="{FCB0612C-E099-46AD-AEC1-5CE70594F619}" type="parTrans" cxnId="{4CF456AF-7EB2-49A5-92B3-D9151C8980C5}">
      <dgm:prSet/>
      <dgm:spPr/>
      <dgm:t>
        <a:bodyPr/>
        <a:lstStyle/>
        <a:p>
          <a:endParaRPr lang="en-US"/>
        </a:p>
      </dgm:t>
    </dgm:pt>
    <dgm:pt modelId="{377C4F80-0F53-4A34-8055-F683E5BDBD7C}" type="sibTrans" cxnId="{4CF456AF-7EB2-49A5-92B3-D9151C8980C5}">
      <dgm:prSet/>
      <dgm:spPr/>
      <dgm:t>
        <a:bodyPr/>
        <a:lstStyle/>
        <a:p>
          <a:endParaRPr lang="en-US"/>
        </a:p>
      </dgm:t>
    </dgm:pt>
    <dgm:pt modelId="{534D9145-594D-47B6-B694-693D9F6D39A4}">
      <dgm:prSet phldrT="[Text]"/>
      <dgm:spPr/>
      <dgm:t>
        <a:bodyPr/>
        <a:lstStyle/>
        <a:p>
          <a:r>
            <a:rPr lang="en-US" dirty="0" smtClean="0"/>
            <a:t>&lt;head&gt;</a:t>
          </a:r>
          <a:endParaRPr lang="en-US" dirty="0"/>
        </a:p>
      </dgm:t>
    </dgm:pt>
    <dgm:pt modelId="{60211290-2834-4790-84CF-A6D53A9F5069}" type="parTrans" cxnId="{988B030E-6A5A-4DB6-9077-7D5F35DCDF09}">
      <dgm:prSet/>
      <dgm:spPr/>
      <dgm:t>
        <a:bodyPr/>
        <a:lstStyle/>
        <a:p>
          <a:endParaRPr lang="en-US"/>
        </a:p>
      </dgm:t>
    </dgm:pt>
    <dgm:pt modelId="{3944A09B-0660-4C7A-A6F5-31FACCB066E2}" type="sibTrans" cxnId="{988B030E-6A5A-4DB6-9077-7D5F35DCDF09}">
      <dgm:prSet/>
      <dgm:spPr/>
      <dgm:t>
        <a:bodyPr/>
        <a:lstStyle/>
        <a:p>
          <a:endParaRPr lang="en-US"/>
        </a:p>
      </dgm:t>
    </dgm:pt>
    <dgm:pt modelId="{AB302332-57CD-49FF-BD70-0CDB192F6809}">
      <dgm:prSet phldrT="[Text]"/>
      <dgm:spPr/>
      <dgm:t>
        <a:bodyPr/>
        <a:lstStyle/>
        <a:p>
          <a:r>
            <a:rPr lang="en-US" dirty="0" smtClean="0"/>
            <a:t>&lt;title&gt;</a:t>
          </a:r>
          <a:endParaRPr lang="en-US" dirty="0"/>
        </a:p>
      </dgm:t>
    </dgm:pt>
    <dgm:pt modelId="{556B6FFF-F4C1-4E8B-BC1A-D768911616F8}" type="parTrans" cxnId="{EEE5DB2E-1149-4B60-8133-747B6320A725}">
      <dgm:prSet/>
      <dgm:spPr/>
      <dgm:t>
        <a:bodyPr/>
        <a:lstStyle/>
        <a:p>
          <a:endParaRPr lang="en-US"/>
        </a:p>
      </dgm:t>
    </dgm:pt>
    <dgm:pt modelId="{77EDBEDB-F56D-4FDC-8B36-19F38E762FE6}" type="sibTrans" cxnId="{EEE5DB2E-1149-4B60-8133-747B6320A725}">
      <dgm:prSet/>
      <dgm:spPr/>
      <dgm:t>
        <a:bodyPr/>
        <a:lstStyle/>
        <a:p>
          <a:endParaRPr lang="en-US"/>
        </a:p>
      </dgm:t>
    </dgm:pt>
    <dgm:pt modelId="{EB91E264-DC96-41F7-9AC8-FC7AD4FAA0A6}">
      <dgm:prSet phldrT="[Text]"/>
      <dgm:spPr/>
      <dgm:t>
        <a:bodyPr/>
        <a:lstStyle/>
        <a:p>
          <a:r>
            <a:rPr lang="en-US" dirty="0" smtClean="0"/>
            <a:t>“Sample”</a:t>
          </a:r>
          <a:endParaRPr lang="en-US" dirty="0"/>
        </a:p>
      </dgm:t>
    </dgm:pt>
    <dgm:pt modelId="{0BFC43BC-E8B1-41B5-852F-6CDD4852A682}" type="parTrans" cxnId="{2817E836-35E1-462F-B9D8-2B723E79394B}">
      <dgm:prSet/>
      <dgm:spPr/>
      <dgm:t>
        <a:bodyPr/>
        <a:lstStyle/>
        <a:p>
          <a:endParaRPr lang="en-US"/>
        </a:p>
      </dgm:t>
    </dgm:pt>
    <dgm:pt modelId="{84F7B14A-3BBA-40C1-A89C-35181D4A521D}" type="sibTrans" cxnId="{2817E836-35E1-462F-B9D8-2B723E79394B}">
      <dgm:prSet/>
      <dgm:spPr/>
      <dgm:t>
        <a:bodyPr/>
        <a:lstStyle/>
        <a:p>
          <a:endParaRPr lang="en-US"/>
        </a:p>
      </dgm:t>
    </dgm:pt>
    <dgm:pt modelId="{83E385A5-7558-4B89-8427-D2C65E3B75AC}">
      <dgm:prSet phldrT="[Text]"/>
      <dgm:spPr/>
      <dgm:t>
        <a:bodyPr/>
        <a:lstStyle/>
        <a:p>
          <a:r>
            <a:rPr lang="en-US" dirty="0" smtClean="0"/>
            <a:t>&lt;body&gt;</a:t>
          </a:r>
          <a:endParaRPr lang="en-US" dirty="0"/>
        </a:p>
      </dgm:t>
    </dgm:pt>
    <dgm:pt modelId="{E94D0BF0-12CE-4B6E-86DA-85DAC17A8096}" type="parTrans" cxnId="{A101F927-1F5A-48DC-A038-FF95F480832F}">
      <dgm:prSet/>
      <dgm:spPr/>
      <dgm:t>
        <a:bodyPr/>
        <a:lstStyle/>
        <a:p>
          <a:endParaRPr lang="en-US"/>
        </a:p>
      </dgm:t>
    </dgm:pt>
    <dgm:pt modelId="{6E906866-D9D8-4766-9796-D8EDF0902749}" type="sibTrans" cxnId="{A101F927-1F5A-48DC-A038-FF95F480832F}">
      <dgm:prSet/>
      <dgm:spPr/>
      <dgm:t>
        <a:bodyPr/>
        <a:lstStyle/>
        <a:p>
          <a:endParaRPr lang="en-US"/>
        </a:p>
      </dgm:t>
    </dgm:pt>
    <dgm:pt modelId="{F50BC0E4-6130-40F9-9328-683EB2BD1B79}">
      <dgm:prSet phldrT="[Text]"/>
      <dgm:spPr/>
      <dgm:t>
        <a:bodyPr/>
        <a:lstStyle/>
        <a:p>
          <a:r>
            <a:rPr lang="en-US" dirty="0" smtClean="0"/>
            <a:t>&lt;p&gt;</a:t>
          </a:r>
          <a:endParaRPr lang="en-US" dirty="0"/>
        </a:p>
      </dgm:t>
    </dgm:pt>
    <dgm:pt modelId="{92BACCD0-3A9B-4B0F-8E79-167F48545AA4}" type="parTrans" cxnId="{D9626F52-1385-4D16-8AAF-78F0806A38B4}">
      <dgm:prSet/>
      <dgm:spPr/>
      <dgm:t>
        <a:bodyPr/>
        <a:lstStyle/>
        <a:p>
          <a:endParaRPr lang="en-US"/>
        </a:p>
      </dgm:t>
    </dgm:pt>
    <dgm:pt modelId="{ECB21117-B447-48A7-875F-8F17A078F3A8}" type="sibTrans" cxnId="{D9626F52-1385-4D16-8AAF-78F0806A38B4}">
      <dgm:prSet/>
      <dgm:spPr/>
      <dgm:t>
        <a:bodyPr/>
        <a:lstStyle/>
        <a:p>
          <a:endParaRPr lang="en-US"/>
        </a:p>
      </dgm:t>
    </dgm:pt>
    <dgm:pt modelId="{E7649CAD-8C7F-4C6E-A7A4-A9EA8151E72A}">
      <dgm:prSet phldrT="[Text]"/>
      <dgm:spPr/>
      <dgm:t>
        <a:bodyPr/>
        <a:lstStyle/>
        <a:p>
          <a:r>
            <a:rPr lang="en-US" dirty="0" smtClean="0"/>
            <a:t>Text</a:t>
          </a:r>
          <a:endParaRPr lang="en-US" dirty="0"/>
        </a:p>
      </dgm:t>
    </dgm:pt>
    <dgm:pt modelId="{C65547C9-EFBE-4B7F-B228-FFEAA0429AAC}" type="parTrans" cxnId="{2A1FBF3F-1357-4626-A7E5-3607C4F2F081}">
      <dgm:prSet/>
      <dgm:spPr/>
      <dgm:t>
        <a:bodyPr/>
        <a:lstStyle/>
        <a:p>
          <a:endParaRPr lang="en-US"/>
        </a:p>
      </dgm:t>
    </dgm:pt>
    <dgm:pt modelId="{C84834D8-DE81-4A42-8140-4350E0079E3C}" type="sibTrans" cxnId="{2A1FBF3F-1357-4626-A7E5-3607C4F2F081}">
      <dgm:prSet/>
      <dgm:spPr/>
      <dgm:t>
        <a:bodyPr/>
        <a:lstStyle/>
        <a:p>
          <a:endParaRPr lang="en-US"/>
        </a:p>
      </dgm:t>
    </dgm:pt>
    <dgm:pt modelId="{03064F45-1B29-4AE6-B42D-E936BE1180E1}">
      <dgm:prSet phldrT="[Text]"/>
      <dgm:spPr/>
      <dgm:t>
        <a:bodyPr/>
        <a:lstStyle/>
        <a:p>
          <a:r>
            <a:rPr lang="en-US" dirty="0" smtClean="0"/>
            <a:t>&lt;p&gt;</a:t>
          </a:r>
          <a:endParaRPr lang="en-US" dirty="0"/>
        </a:p>
      </dgm:t>
    </dgm:pt>
    <dgm:pt modelId="{92B9709C-FC5D-4687-B3CF-D60C8D73A03E}" type="parTrans" cxnId="{A7219E65-82AD-4778-9ECF-7C8E550BEED9}">
      <dgm:prSet/>
      <dgm:spPr/>
      <dgm:t>
        <a:bodyPr/>
        <a:lstStyle/>
        <a:p>
          <a:endParaRPr lang="en-US"/>
        </a:p>
      </dgm:t>
    </dgm:pt>
    <dgm:pt modelId="{F4AF29BD-DE11-4AAF-B2A7-59D1FB0235FC}" type="sibTrans" cxnId="{A7219E65-82AD-4778-9ECF-7C8E550BEED9}">
      <dgm:prSet/>
      <dgm:spPr/>
      <dgm:t>
        <a:bodyPr/>
        <a:lstStyle/>
        <a:p>
          <a:endParaRPr lang="en-US"/>
        </a:p>
      </dgm:t>
    </dgm:pt>
    <dgm:pt modelId="{1B576BF2-0EB4-4B1C-9DD4-F3C2E05AFD1B}">
      <dgm:prSet phldrT="[Text]"/>
      <dgm:spPr/>
      <dgm:t>
        <a:bodyPr/>
        <a:lstStyle/>
        <a:p>
          <a:r>
            <a:rPr lang="en-US" dirty="0" smtClean="0"/>
            <a:t>Text</a:t>
          </a:r>
          <a:endParaRPr lang="en-US" dirty="0"/>
        </a:p>
      </dgm:t>
    </dgm:pt>
    <dgm:pt modelId="{6CE0B6ED-7520-406A-85E7-A09910390A1B}" type="parTrans" cxnId="{1227B233-31F8-410D-9DE4-D24E2892915A}">
      <dgm:prSet/>
      <dgm:spPr/>
      <dgm:t>
        <a:bodyPr/>
        <a:lstStyle/>
        <a:p>
          <a:endParaRPr lang="en-US"/>
        </a:p>
      </dgm:t>
    </dgm:pt>
    <dgm:pt modelId="{2F175AE5-BC9A-4F60-A697-835B0376A050}" type="sibTrans" cxnId="{1227B233-31F8-410D-9DE4-D24E2892915A}">
      <dgm:prSet/>
      <dgm:spPr/>
      <dgm:t>
        <a:bodyPr/>
        <a:lstStyle/>
        <a:p>
          <a:endParaRPr lang="en-US"/>
        </a:p>
      </dgm:t>
    </dgm:pt>
    <dgm:pt modelId="{150F884D-DCDD-4E8E-8B27-D7047CEE1729}">
      <dgm:prSet phldrT="[Text]"/>
      <dgm:spPr/>
      <dgm:t>
        <a:bodyPr/>
        <a:lstStyle/>
        <a:p>
          <a:r>
            <a:rPr lang="en-US" dirty="0" smtClean="0"/>
            <a:t>&lt;p&gt;</a:t>
          </a:r>
          <a:endParaRPr lang="en-US" dirty="0"/>
        </a:p>
      </dgm:t>
    </dgm:pt>
    <dgm:pt modelId="{BF9F30D1-3568-4435-8C93-4F73CA28D2E5}" type="parTrans" cxnId="{99B28BDC-1A20-46D0-85BD-EF6A45FEA34F}">
      <dgm:prSet/>
      <dgm:spPr/>
      <dgm:t>
        <a:bodyPr/>
        <a:lstStyle/>
        <a:p>
          <a:endParaRPr lang="en-US"/>
        </a:p>
      </dgm:t>
    </dgm:pt>
    <dgm:pt modelId="{65689945-35CE-435F-AE5D-4B55C8290223}" type="sibTrans" cxnId="{99B28BDC-1A20-46D0-85BD-EF6A45FEA34F}">
      <dgm:prSet/>
      <dgm:spPr/>
      <dgm:t>
        <a:bodyPr/>
        <a:lstStyle/>
        <a:p>
          <a:endParaRPr lang="en-US"/>
        </a:p>
      </dgm:t>
    </dgm:pt>
    <dgm:pt modelId="{C78A7121-94C8-4851-B024-680BC3B3F2A1}">
      <dgm:prSet phldrT="[Text]"/>
      <dgm:spPr/>
      <dgm:t>
        <a:bodyPr/>
        <a:lstStyle/>
        <a:p>
          <a:r>
            <a:rPr lang="en-US" dirty="0" smtClean="0"/>
            <a:t>Text</a:t>
          </a:r>
          <a:endParaRPr lang="en-US" dirty="0"/>
        </a:p>
      </dgm:t>
    </dgm:pt>
    <dgm:pt modelId="{0E000CEA-5059-4295-955B-9E69AFE5C280}" type="parTrans" cxnId="{EB8712AC-7E80-481A-872C-12D4B7C508D5}">
      <dgm:prSet/>
      <dgm:spPr/>
      <dgm:t>
        <a:bodyPr/>
        <a:lstStyle/>
        <a:p>
          <a:endParaRPr lang="en-US"/>
        </a:p>
      </dgm:t>
    </dgm:pt>
    <dgm:pt modelId="{BAF42421-7261-446D-A5F7-B93EDEDD0760}" type="sibTrans" cxnId="{EB8712AC-7E80-481A-872C-12D4B7C508D5}">
      <dgm:prSet/>
      <dgm:spPr/>
      <dgm:t>
        <a:bodyPr/>
        <a:lstStyle/>
        <a:p>
          <a:endParaRPr lang="en-US"/>
        </a:p>
      </dgm:t>
    </dgm:pt>
    <dgm:pt modelId="{8C62403D-4441-434D-8F1E-6B92D90052DD}">
      <dgm:prSet phldrT="[Text]"/>
      <dgm:spPr/>
      <dgm:t>
        <a:bodyPr/>
        <a:lstStyle/>
        <a:p>
          <a:r>
            <a:rPr lang="en-US" dirty="0" smtClean="0"/>
            <a:t>&lt;span&gt;</a:t>
          </a:r>
          <a:endParaRPr lang="en-US" dirty="0"/>
        </a:p>
      </dgm:t>
    </dgm:pt>
    <dgm:pt modelId="{4DF82CF6-6E4F-4EF9-82A6-765414E3A228}" type="parTrans" cxnId="{B4A3A8C9-4C9C-4E34-B5F0-B85340EADF65}">
      <dgm:prSet/>
      <dgm:spPr/>
      <dgm:t>
        <a:bodyPr/>
        <a:lstStyle/>
        <a:p>
          <a:endParaRPr lang="en-US"/>
        </a:p>
      </dgm:t>
    </dgm:pt>
    <dgm:pt modelId="{187B1A1C-01CE-41E1-8B03-F85D8EF6DCEF}" type="sibTrans" cxnId="{B4A3A8C9-4C9C-4E34-B5F0-B85340EADF65}">
      <dgm:prSet/>
      <dgm:spPr/>
      <dgm:t>
        <a:bodyPr/>
        <a:lstStyle/>
        <a:p>
          <a:endParaRPr lang="en-US"/>
        </a:p>
      </dgm:t>
    </dgm:pt>
    <dgm:pt modelId="{B74FCB61-7501-4AED-8253-5D066E6AF68F}">
      <dgm:prSet phldrT="[Text]"/>
      <dgm:spPr/>
      <dgm:t>
        <a:bodyPr/>
        <a:lstStyle/>
        <a:p>
          <a:r>
            <a:rPr lang="en-US" dirty="0" smtClean="0"/>
            <a:t>Text</a:t>
          </a:r>
          <a:endParaRPr lang="en-US" dirty="0"/>
        </a:p>
      </dgm:t>
    </dgm:pt>
    <dgm:pt modelId="{2C81BDB4-1811-4BEF-98A9-5E8012D33176}" type="parTrans" cxnId="{20F937B4-FF81-4FD7-815B-BF2536E669DB}">
      <dgm:prSet/>
      <dgm:spPr/>
      <dgm:t>
        <a:bodyPr/>
        <a:lstStyle/>
        <a:p>
          <a:endParaRPr lang="en-US"/>
        </a:p>
      </dgm:t>
    </dgm:pt>
    <dgm:pt modelId="{305BDFF6-4380-4562-9947-B110A4892B24}" type="sibTrans" cxnId="{20F937B4-FF81-4FD7-815B-BF2536E669DB}">
      <dgm:prSet/>
      <dgm:spPr/>
      <dgm:t>
        <a:bodyPr/>
        <a:lstStyle/>
        <a:p>
          <a:endParaRPr lang="en-US"/>
        </a:p>
      </dgm:t>
    </dgm:pt>
    <dgm:pt modelId="{461238BA-FACD-48E5-8DE5-CF1F29A75136}" type="pres">
      <dgm:prSet presAssocID="{2CB103F0-5D4A-4DDA-8556-6B7E00DB33E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0EDF436-8EAF-45CE-89BA-FE29E6BC82C6}" type="pres">
      <dgm:prSet presAssocID="{4B148888-1C75-40A0-9EC0-8C7CEED68BD4}" presName="hierRoot1" presStyleCnt="0">
        <dgm:presLayoutVars>
          <dgm:hierBranch val="init"/>
        </dgm:presLayoutVars>
      </dgm:prSet>
      <dgm:spPr/>
    </dgm:pt>
    <dgm:pt modelId="{1A8C619E-F195-4E62-934B-7F4741CC210C}" type="pres">
      <dgm:prSet presAssocID="{4B148888-1C75-40A0-9EC0-8C7CEED68BD4}" presName="rootComposite1" presStyleCnt="0"/>
      <dgm:spPr/>
    </dgm:pt>
    <dgm:pt modelId="{F4468EEE-E277-432A-988B-91FEEBB3F915}" type="pres">
      <dgm:prSet presAssocID="{4B148888-1C75-40A0-9EC0-8C7CEED68BD4}" presName="rootText1" presStyleLbl="node0" presStyleIdx="0" presStyleCnt="1">
        <dgm:presLayoutVars>
          <dgm:chPref val="3"/>
        </dgm:presLayoutVars>
      </dgm:prSet>
      <dgm:spPr/>
    </dgm:pt>
    <dgm:pt modelId="{6163485B-6D9D-4C4D-A1F1-0D3BBD2629ED}" type="pres">
      <dgm:prSet presAssocID="{4B148888-1C75-40A0-9EC0-8C7CEED68BD4}" presName="rootConnector1" presStyleLbl="node1" presStyleIdx="0" presStyleCnt="0"/>
      <dgm:spPr/>
    </dgm:pt>
    <dgm:pt modelId="{75C5F72D-2E01-4215-806F-1E28204FC1DE}" type="pres">
      <dgm:prSet presAssocID="{4B148888-1C75-40A0-9EC0-8C7CEED68BD4}" presName="hierChild2" presStyleCnt="0"/>
      <dgm:spPr/>
    </dgm:pt>
    <dgm:pt modelId="{49E12B7F-9A42-4A63-AA8F-FE5C4D833690}" type="pres">
      <dgm:prSet presAssocID="{FCB0612C-E099-46AD-AEC1-5CE70594F619}" presName="Name37" presStyleLbl="parChTrans1D2" presStyleIdx="0" presStyleCnt="1"/>
      <dgm:spPr/>
    </dgm:pt>
    <dgm:pt modelId="{D2623A9C-75AF-4B7A-AFF6-10BC2EFD90DE}" type="pres">
      <dgm:prSet presAssocID="{1EBA1F22-A08D-4318-B31A-F33B108AFB82}" presName="hierRoot2" presStyleCnt="0">
        <dgm:presLayoutVars>
          <dgm:hierBranch val="init"/>
        </dgm:presLayoutVars>
      </dgm:prSet>
      <dgm:spPr/>
    </dgm:pt>
    <dgm:pt modelId="{5D18F923-A417-4CE7-8967-E8AC41231882}" type="pres">
      <dgm:prSet presAssocID="{1EBA1F22-A08D-4318-B31A-F33B108AFB82}" presName="rootComposite" presStyleCnt="0"/>
      <dgm:spPr/>
    </dgm:pt>
    <dgm:pt modelId="{890BB52F-D34E-47D0-B134-DDE0BC01176F}" type="pres">
      <dgm:prSet presAssocID="{1EBA1F22-A08D-4318-B31A-F33B108AFB82}" presName="rootText" presStyleLbl="node2" presStyleIdx="0" presStyleCnt="1">
        <dgm:presLayoutVars>
          <dgm:chPref val="3"/>
        </dgm:presLayoutVars>
      </dgm:prSet>
      <dgm:spPr/>
    </dgm:pt>
    <dgm:pt modelId="{5CD2B792-64F8-4EAE-BEFA-C34BEE8ED41D}" type="pres">
      <dgm:prSet presAssocID="{1EBA1F22-A08D-4318-B31A-F33B108AFB82}" presName="rootConnector" presStyleLbl="node2" presStyleIdx="0" presStyleCnt="1"/>
      <dgm:spPr/>
    </dgm:pt>
    <dgm:pt modelId="{3B8ED149-83C2-431B-BF1E-62DE02D60168}" type="pres">
      <dgm:prSet presAssocID="{1EBA1F22-A08D-4318-B31A-F33B108AFB82}" presName="hierChild4" presStyleCnt="0"/>
      <dgm:spPr/>
    </dgm:pt>
    <dgm:pt modelId="{6F3FB8A3-DE37-4B14-B759-6F100D7B8F87}" type="pres">
      <dgm:prSet presAssocID="{60211290-2834-4790-84CF-A6D53A9F5069}" presName="Name37" presStyleLbl="parChTrans1D3" presStyleIdx="0" presStyleCnt="2"/>
      <dgm:spPr/>
    </dgm:pt>
    <dgm:pt modelId="{328E7BAD-3927-4FE9-8CD3-747151F3A8DD}" type="pres">
      <dgm:prSet presAssocID="{534D9145-594D-47B6-B694-693D9F6D39A4}" presName="hierRoot2" presStyleCnt="0">
        <dgm:presLayoutVars>
          <dgm:hierBranch val="init"/>
        </dgm:presLayoutVars>
      </dgm:prSet>
      <dgm:spPr/>
    </dgm:pt>
    <dgm:pt modelId="{6452A8A1-9B3F-43F0-BE82-B5C4E9E177D7}" type="pres">
      <dgm:prSet presAssocID="{534D9145-594D-47B6-B694-693D9F6D39A4}" presName="rootComposite" presStyleCnt="0"/>
      <dgm:spPr/>
    </dgm:pt>
    <dgm:pt modelId="{5D4607B7-21DB-4151-AC87-F5DE61C20FE1}" type="pres">
      <dgm:prSet presAssocID="{534D9145-594D-47B6-B694-693D9F6D39A4}" presName="rootText" presStyleLbl="node3" presStyleIdx="0" presStyleCnt="2" custLinFactNeighborX="-347" custLinFactNeighborY="485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482206-00DC-4348-980C-EB9C29CBA605}" type="pres">
      <dgm:prSet presAssocID="{534D9145-594D-47B6-B694-693D9F6D39A4}" presName="rootConnector" presStyleLbl="node3" presStyleIdx="0" presStyleCnt="2"/>
      <dgm:spPr/>
    </dgm:pt>
    <dgm:pt modelId="{F5103D2B-E129-4936-925E-02BCDD7FDCAE}" type="pres">
      <dgm:prSet presAssocID="{534D9145-594D-47B6-B694-693D9F6D39A4}" presName="hierChild4" presStyleCnt="0"/>
      <dgm:spPr/>
    </dgm:pt>
    <dgm:pt modelId="{8DE1D08C-463D-43AF-8480-9AACA04D7A85}" type="pres">
      <dgm:prSet presAssocID="{556B6FFF-F4C1-4E8B-BC1A-D768911616F8}" presName="Name37" presStyleLbl="parChTrans1D4" presStyleIdx="0" presStyleCnt="10"/>
      <dgm:spPr/>
    </dgm:pt>
    <dgm:pt modelId="{FD48756E-7F66-4143-B77A-950D0550B0F7}" type="pres">
      <dgm:prSet presAssocID="{AB302332-57CD-49FF-BD70-0CDB192F6809}" presName="hierRoot2" presStyleCnt="0">
        <dgm:presLayoutVars>
          <dgm:hierBranch val="init"/>
        </dgm:presLayoutVars>
      </dgm:prSet>
      <dgm:spPr/>
    </dgm:pt>
    <dgm:pt modelId="{AB8D8B77-6790-4CA7-8D73-AB5EAB964F35}" type="pres">
      <dgm:prSet presAssocID="{AB302332-57CD-49FF-BD70-0CDB192F6809}" presName="rootComposite" presStyleCnt="0"/>
      <dgm:spPr/>
    </dgm:pt>
    <dgm:pt modelId="{99E650DD-4B70-42B7-9BDD-6333D5B8E82B}" type="pres">
      <dgm:prSet presAssocID="{AB302332-57CD-49FF-BD70-0CDB192F6809}" presName="rootText" presStyleLbl="node4" presStyleIdx="0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78BE3E3-C600-4F8C-A8C3-3E0B7FB862C6}" type="pres">
      <dgm:prSet presAssocID="{AB302332-57CD-49FF-BD70-0CDB192F6809}" presName="rootConnector" presStyleLbl="node4" presStyleIdx="0" presStyleCnt="10"/>
      <dgm:spPr/>
    </dgm:pt>
    <dgm:pt modelId="{014F4FD7-E17A-4FFD-8C97-F753AEC2A94A}" type="pres">
      <dgm:prSet presAssocID="{AB302332-57CD-49FF-BD70-0CDB192F6809}" presName="hierChild4" presStyleCnt="0"/>
      <dgm:spPr/>
    </dgm:pt>
    <dgm:pt modelId="{F70FC885-6890-485D-B1D7-5AF11964E5A7}" type="pres">
      <dgm:prSet presAssocID="{0BFC43BC-E8B1-41B5-852F-6CDD4852A682}" presName="Name37" presStyleLbl="parChTrans1D4" presStyleIdx="1" presStyleCnt="10"/>
      <dgm:spPr/>
    </dgm:pt>
    <dgm:pt modelId="{FDDF9EA7-843E-4099-86D1-B1F51B175DC6}" type="pres">
      <dgm:prSet presAssocID="{EB91E264-DC96-41F7-9AC8-FC7AD4FAA0A6}" presName="hierRoot2" presStyleCnt="0">
        <dgm:presLayoutVars>
          <dgm:hierBranch val="init"/>
        </dgm:presLayoutVars>
      </dgm:prSet>
      <dgm:spPr/>
    </dgm:pt>
    <dgm:pt modelId="{BB123053-73C6-4ACB-A5FE-91E2C79597EB}" type="pres">
      <dgm:prSet presAssocID="{EB91E264-DC96-41F7-9AC8-FC7AD4FAA0A6}" presName="rootComposite" presStyleCnt="0"/>
      <dgm:spPr/>
    </dgm:pt>
    <dgm:pt modelId="{49B3A432-C39F-4201-8BD7-7E042F8371FE}" type="pres">
      <dgm:prSet presAssocID="{EB91E264-DC96-41F7-9AC8-FC7AD4FAA0A6}" presName="rootText" presStyleLbl="node4" presStyleIdx="1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0C6AC1-EC89-4C27-84C0-414DAA81E81F}" type="pres">
      <dgm:prSet presAssocID="{EB91E264-DC96-41F7-9AC8-FC7AD4FAA0A6}" presName="rootConnector" presStyleLbl="node4" presStyleIdx="1" presStyleCnt="10"/>
      <dgm:spPr/>
    </dgm:pt>
    <dgm:pt modelId="{413F4060-B4DA-4935-871E-2CBDD4349C2A}" type="pres">
      <dgm:prSet presAssocID="{EB91E264-DC96-41F7-9AC8-FC7AD4FAA0A6}" presName="hierChild4" presStyleCnt="0"/>
      <dgm:spPr/>
    </dgm:pt>
    <dgm:pt modelId="{ADD64330-E573-4207-9A7B-D428C849886E}" type="pres">
      <dgm:prSet presAssocID="{EB91E264-DC96-41F7-9AC8-FC7AD4FAA0A6}" presName="hierChild5" presStyleCnt="0"/>
      <dgm:spPr/>
    </dgm:pt>
    <dgm:pt modelId="{C00E3433-118C-4671-8A12-6D4818020788}" type="pres">
      <dgm:prSet presAssocID="{AB302332-57CD-49FF-BD70-0CDB192F6809}" presName="hierChild5" presStyleCnt="0"/>
      <dgm:spPr/>
    </dgm:pt>
    <dgm:pt modelId="{AA0F1640-F885-4884-96CF-B4B848C54CE8}" type="pres">
      <dgm:prSet presAssocID="{534D9145-594D-47B6-B694-693D9F6D39A4}" presName="hierChild5" presStyleCnt="0"/>
      <dgm:spPr/>
    </dgm:pt>
    <dgm:pt modelId="{BEE1A5DE-8EA8-430F-B7E2-62833905101E}" type="pres">
      <dgm:prSet presAssocID="{E94D0BF0-12CE-4B6E-86DA-85DAC17A8096}" presName="Name37" presStyleLbl="parChTrans1D3" presStyleIdx="1" presStyleCnt="2"/>
      <dgm:spPr/>
    </dgm:pt>
    <dgm:pt modelId="{1AFCA316-B65E-488B-8553-01B38A553F80}" type="pres">
      <dgm:prSet presAssocID="{83E385A5-7558-4B89-8427-D2C65E3B75AC}" presName="hierRoot2" presStyleCnt="0">
        <dgm:presLayoutVars>
          <dgm:hierBranch val="init"/>
        </dgm:presLayoutVars>
      </dgm:prSet>
      <dgm:spPr/>
    </dgm:pt>
    <dgm:pt modelId="{396F8C04-E0B5-4833-A98E-05A68A7BD8F5}" type="pres">
      <dgm:prSet presAssocID="{83E385A5-7558-4B89-8427-D2C65E3B75AC}" presName="rootComposite" presStyleCnt="0"/>
      <dgm:spPr/>
    </dgm:pt>
    <dgm:pt modelId="{2D081EC1-4DC5-4307-9AD1-6B12F75904DF}" type="pres">
      <dgm:prSet presAssocID="{83E385A5-7558-4B89-8427-D2C65E3B75A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D76DDD-7B19-4D39-93D1-2674E30D979F}" type="pres">
      <dgm:prSet presAssocID="{83E385A5-7558-4B89-8427-D2C65E3B75AC}" presName="rootConnector" presStyleLbl="node3" presStyleIdx="1" presStyleCnt="2"/>
      <dgm:spPr/>
    </dgm:pt>
    <dgm:pt modelId="{539FDDA5-0CEB-42C3-B8D7-6C9CACEB1237}" type="pres">
      <dgm:prSet presAssocID="{83E385A5-7558-4B89-8427-D2C65E3B75AC}" presName="hierChild4" presStyleCnt="0"/>
      <dgm:spPr/>
    </dgm:pt>
    <dgm:pt modelId="{D0959ADD-3478-46F5-B972-ED2AE45223B9}" type="pres">
      <dgm:prSet presAssocID="{92BACCD0-3A9B-4B0F-8E79-167F48545AA4}" presName="Name37" presStyleLbl="parChTrans1D4" presStyleIdx="2" presStyleCnt="10"/>
      <dgm:spPr/>
    </dgm:pt>
    <dgm:pt modelId="{B22EDE1E-99D3-4E36-BD83-169948035E3F}" type="pres">
      <dgm:prSet presAssocID="{F50BC0E4-6130-40F9-9328-683EB2BD1B79}" presName="hierRoot2" presStyleCnt="0">
        <dgm:presLayoutVars>
          <dgm:hierBranch val="init"/>
        </dgm:presLayoutVars>
      </dgm:prSet>
      <dgm:spPr/>
    </dgm:pt>
    <dgm:pt modelId="{636845CF-3B69-44DC-AB87-8F60963763A6}" type="pres">
      <dgm:prSet presAssocID="{F50BC0E4-6130-40F9-9328-683EB2BD1B79}" presName="rootComposite" presStyleCnt="0"/>
      <dgm:spPr/>
    </dgm:pt>
    <dgm:pt modelId="{1FC9C34B-C1C0-4D64-B510-E6B2BACEC4B7}" type="pres">
      <dgm:prSet presAssocID="{F50BC0E4-6130-40F9-9328-683EB2BD1B79}" presName="rootText" presStyleLbl="node4" presStyleIdx="2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5B1478-09F5-4C1F-A20C-E594B10BACC6}" type="pres">
      <dgm:prSet presAssocID="{F50BC0E4-6130-40F9-9328-683EB2BD1B79}" presName="rootConnector" presStyleLbl="node4" presStyleIdx="2" presStyleCnt="10"/>
      <dgm:spPr/>
    </dgm:pt>
    <dgm:pt modelId="{EC62C8AF-2C0A-40AE-9717-7415241E56B9}" type="pres">
      <dgm:prSet presAssocID="{F50BC0E4-6130-40F9-9328-683EB2BD1B79}" presName="hierChild4" presStyleCnt="0"/>
      <dgm:spPr/>
    </dgm:pt>
    <dgm:pt modelId="{C56138C6-A427-4F35-81DE-378E225FA81B}" type="pres">
      <dgm:prSet presAssocID="{C65547C9-EFBE-4B7F-B228-FFEAA0429AAC}" presName="Name37" presStyleLbl="parChTrans1D4" presStyleIdx="3" presStyleCnt="10"/>
      <dgm:spPr/>
    </dgm:pt>
    <dgm:pt modelId="{CF9DA3BF-4DCA-499C-992F-8B0EC2B751EB}" type="pres">
      <dgm:prSet presAssocID="{E7649CAD-8C7F-4C6E-A7A4-A9EA8151E72A}" presName="hierRoot2" presStyleCnt="0">
        <dgm:presLayoutVars>
          <dgm:hierBranch val="init"/>
        </dgm:presLayoutVars>
      </dgm:prSet>
      <dgm:spPr/>
    </dgm:pt>
    <dgm:pt modelId="{E6BA09A4-39F8-4FBD-AF67-277DEF365445}" type="pres">
      <dgm:prSet presAssocID="{E7649CAD-8C7F-4C6E-A7A4-A9EA8151E72A}" presName="rootComposite" presStyleCnt="0"/>
      <dgm:spPr/>
    </dgm:pt>
    <dgm:pt modelId="{64A9C549-44DD-4F2C-835D-A7C2D456A016}" type="pres">
      <dgm:prSet presAssocID="{E7649CAD-8C7F-4C6E-A7A4-A9EA8151E72A}" presName="rootText" presStyleLbl="node4" presStyleIdx="3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6A3ED0-F984-4A38-97DC-BEF650DBDAC2}" type="pres">
      <dgm:prSet presAssocID="{E7649CAD-8C7F-4C6E-A7A4-A9EA8151E72A}" presName="rootConnector" presStyleLbl="node4" presStyleIdx="3" presStyleCnt="10"/>
      <dgm:spPr/>
    </dgm:pt>
    <dgm:pt modelId="{F6F10A28-DC57-4BF4-858F-2294538BBA10}" type="pres">
      <dgm:prSet presAssocID="{E7649CAD-8C7F-4C6E-A7A4-A9EA8151E72A}" presName="hierChild4" presStyleCnt="0"/>
      <dgm:spPr/>
    </dgm:pt>
    <dgm:pt modelId="{19652190-AE1A-4BDC-8F0C-125E975A6E98}" type="pres">
      <dgm:prSet presAssocID="{E7649CAD-8C7F-4C6E-A7A4-A9EA8151E72A}" presName="hierChild5" presStyleCnt="0"/>
      <dgm:spPr/>
    </dgm:pt>
    <dgm:pt modelId="{3D583EC0-AF7F-40AA-866E-CA145EA67978}" type="pres">
      <dgm:prSet presAssocID="{F50BC0E4-6130-40F9-9328-683EB2BD1B79}" presName="hierChild5" presStyleCnt="0"/>
      <dgm:spPr/>
    </dgm:pt>
    <dgm:pt modelId="{F30DA6B2-D266-40FA-A8A4-784ED278E6AE}" type="pres">
      <dgm:prSet presAssocID="{92B9709C-FC5D-4687-B3CF-D60C8D73A03E}" presName="Name37" presStyleLbl="parChTrans1D4" presStyleIdx="4" presStyleCnt="10"/>
      <dgm:spPr/>
    </dgm:pt>
    <dgm:pt modelId="{FF1DA668-D7D9-4F81-BCB6-7A135AF0F4B8}" type="pres">
      <dgm:prSet presAssocID="{03064F45-1B29-4AE6-B42D-E936BE1180E1}" presName="hierRoot2" presStyleCnt="0">
        <dgm:presLayoutVars>
          <dgm:hierBranch val="init"/>
        </dgm:presLayoutVars>
      </dgm:prSet>
      <dgm:spPr/>
    </dgm:pt>
    <dgm:pt modelId="{7F2C859B-7F6A-4499-BFCA-B245E360D9DF}" type="pres">
      <dgm:prSet presAssocID="{03064F45-1B29-4AE6-B42D-E936BE1180E1}" presName="rootComposite" presStyleCnt="0"/>
      <dgm:spPr/>
    </dgm:pt>
    <dgm:pt modelId="{ABEAB357-263D-48C7-B8B2-936580479C7F}" type="pres">
      <dgm:prSet presAssocID="{03064F45-1B29-4AE6-B42D-E936BE1180E1}" presName="rootText" presStyleLbl="node4" presStyleIdx="4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D008AD-7B74-4DD0-87C2-445969627CD7}" type="pres">
      <dgm:prSet presAssocID="{03064F45-1B29-4AE6-B42D-E936BE1180E1}" presName="rootConnector" presStyleLbl="node4" presStyleIdx="4" presStyleCnt="10"/>
      <dgm:spPr/>
    </dgm:pt>
    <dgm:pt modelId="{8862026E-767D-46C2-AD81-AE21E69656C9}" type="pres">
      <dgm:prSet presAssocID="{03064F45-1B29-4AE6-B42D-E936BE1180E1}" presName="hierChild4" presStyleCnt="0"/>
      <dgm:spPr/>
    </dgm:pt>
    <dgm:pt modelId="{80FEFAFE-058F-4524-BE6A-355C6B15704C}" type="pres">
      <dgm:prSet presAssocID="{6CE0B6ED-7520-406A-85E7-A09910390A1B}" presName="Name37" presStyleLbl="parChTrans1D4" presStyleIdx="5" presStyleCnt="10"/>
      <dgm:spPr/>
    </dgm:pt>
    <dgm:pt modelId="{0E1372FD-C47E-4BA5-8857-CA7358BE9543}" type="pres">
      <dgm:prSet presAssocID="{1B576BF2-0EB4-4B1C-9DD4-F3C2E05AFD1B}" presName="hierRoot2" presStyleCnt="0">
        <dgm:presLayoutVars>
          <dgm:hierBranch val="init"/>
        </dgm:presLayoutVars>
      </dgm:prSet>
      <dgm:spPr/>
    </dgm:pt>
    <dgm:pt modelId="{F2AF9036-9ECB-4847-A179-16A51B4B645C}" type="pres">
      <dgm:prSet presAssocID="{1B576BF2-0EB4-4B1C-9DD4-F3C2E05AFD1B}" presName="rootComposite" presStyleCnt="0"/>
      <dgm:spPr/>
    </dgm:pt>
    <dgm:pt modelId="{58B5D48B-5BF3-42DB-81E4-F9384D4C7BED}" type="pres">
      <dgm:prSet presAssocID="{1B576BF2-0EB4-4B1C-9DD4-F3C2E05AFD1B}" presName="rootText" presStyleLbl="node4" presStyleIdx="5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BA51D8-4B63-4F18-830E-059BD3EED18F}" type="pres">
      <dgm:prSet presAssocID="{1B576BF2-0EB4-4B1C-9DD4-F3C2E05AFD1B}" presName="rootConnector" presStyleLbl="node4" presStyleIdx="5" presStyleCnt="10"/>
      <dgm:spPr/>
    </dgm:pt>
    <dgm:pt modelId="{7E9DE2E8-44BF-4B09-B28B-1E3F2BB6A344}" type="pres">
      <dgm:prSet presAssocID="{1B576BF2-0EB4-4B1C-9DD4-F3C2E05AFD1B}" presName="hierChild4" presStyleCnt="0"/>
      <dgm:spPr/>
    </dgm:pt>
    <dgm:pt modelId="{C137E5A4-6AC5-48CD-8ACD-367764EA18A5}" type="pres">
      <dgm:prSet presAssocID="{1B576BF2-0EB4-4B1C-9DD4-F3C2E05AFD1B}" presName="hierChild5" presStyleCnt="0"/>
      <dgm:spPr/>
    </dgm:pt>
    <dgm:pt modelId="{C393FAF8-6020-438A-B4B0-6450B350BD42}" type="pres">
      <dgm:prSet presAssocID="{03064F45-1B29-4AE6-B42D-E936BE1180E1}" presName="hierChild5" presStyleCnt="0"/>
      <dgm:spPr/>
    </dgm:pt>
    <dgm:pt modelId="{2757BC93-EB91-426D-A3B5-A46A26172F35}" type="pres">
      <dgm:prSet presAssocID="{BF9F30D1-3568-4435-8C93-4F73CA28D2E5}" presName="Name37" presStyleLbl="parChTrans1D4" presStyleIdx="6" presStyleCnt="10"/>
      <dgm:spPr/>
    </dgm:pt>
    <dgm:pt modelId="{407F7686-BCC3-4E99-9D54-2C7BD27C621E}" type="pres">
      <dgm:prSet presAssocID="{150F884D-DCDD-4E8E-8B27-D7047CEE1729}" presName="hierRoot2" presStyleCnt="0">
        <dgm:presLayoutVars>
          <dgm:hierBranch val="init"/>
        </dgm:presLayoutVars>
      </dgm:prSet>
      <dgm:spPr/>
    </dgm:pt>
    <dgm:pt modelId="{907CD3AA-7EBB-435F-8FBE-2CEF302D8EDB}" type="pres">
      <dgm:prSet presAssocID="{150F884D-DCDD-4E8E-8B27-D7047CEE1729}" presName="rootComposite" presStyleCnt="0"/>
      <dgm:spPr/>
    </dgm:pt>
    <dgm:pt modelId="{2A6DFC20-BB68-4016-B8C6-8B59EBA9CD95}" type="pres">
      <dgm:prSet presAssocID="{150F884D-DCDD-4E8E-8B27-D7047CEE1729}" presName="rootText" presStyleLbl="node4" presStyleIdx="6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15908E-A31D-452E-8074-E358829C14C4}" type="pres">
      <dgm:prSet presAssocID="{150F884D-DCDD-4E8E-8B27-D7047CEE1729}" presName="rootConnector" presStyleLbl="node4" presStyleIdx="6" presStyleCnt="10"/>
      <dgm:spPr/>
    </dgm:pt>
    <dgm:pt modelId="{B2FDD82A-8501-445E-847D-B2F671FF3E0D}" type="pres">
      <dgm:prSet presAssocID="{150F884D-DCDD-4E8E-8B27-D7047CEE1729}" presName="hierChild4" presStyleCnt="0"/>
      <dgm:spPr/>
    </dgm:pt>
    <dgm:pt modelId="{F6A8329C-99E8-48CF-827F-107D2D257059}" type="pres">
      <dgm:prSet presAssocID="{0E000CEA-5059-4295-955B-9E69AFE5C280}" presName="Name37" presStyleLbl="parChTrans1D4" presStyleIdx="7" presStyleCnt="10"/>
      <dgm:spPr/>
    </dgm:pt>
    <dgm:pt modelId="{4F9A6666-EBD3-4958-A4FD-08CB98144A5F}" type="pres">
      <dgm:prSet presAssocID="{C78A7121-94C8-4851-B024-680BC3B3F2A1}" presName="hierRoot2" presStyleCnt="0">
        <dgm:presLayoutVars>
          <dgm:hierBranch val="init"/>
        </dgm:presLayoutVars>
      </dgm:prSet>
      <dgm:spPr/>
    </dgm:pt>
    <dgm:pt modelId="{8FE73863-73FA-479F-9498-F9D504075BCF}" type="pres">
      <dgm:prSet presAssocID="{C78A7121-94C8-4851-B024-680BC3B3F2A1}" presName="rootComposite" presStyleCnt="0"/>
      <dgm:spPr/>
    </dgm:pt>
    <dgm:pt modelId="{C7904BCD-930D-493E-850D-E8F88774B674}" type="pres">
      <dgm:prSet presAssocID="{C78A7121-94C8-4851-B024-680BC3B3F2A1}" presName="rootText" presStyleLbl="node4" presStyleIdx="7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A31122-5DC3-4478-924B-15B5D8CD19D7}" type="pres">
      <dgm:prSet presAssocID="{C78A7121-94C8-4851-B024-680BC3B3F2A1}" presName="rootConnector" presStyleLbl="node4" presStyleIdx="7" presStyleCnt="10"/>
      <dgm:spPr/>
    </dgm:pt>
    <dgm:pt modelId="{76F280EC-7FED-44A0-8D5F-47ED35BE372E}" type="pres">
      <dgm:prSet presAssocID="{C78A7121-94C8-4851-B024-680BC3B3F2A1}" presName="hierChild4" presStyleCnt="0"/>
      <dgm:spPr/>
    </dgm:pt>
    <dgm:pt modelId="{05DED0D1-3DB2-4CE3-8605-F22F5FCE6E2E}" type="pres">
      <dgm:prSet presAssocID="{C78A7121-94C8-4851-B024-680BC3B3F2A1}" presName="hierChild5" presStyleCnt="0"/>
      <dgm:spPr/>
    </dgm:pt>
    <dgm:pt modelId="{185032D3-D84A-4049-884D-F433DDDFDE3E}" type="pres">
      <dgm:prSet presAssocID="{4DF82CF6-6E4F-4EF9-82A6-765414E3A228}" presName="Name37" presStyleLbl="parChTrans1D4" presStyleIdx="8" presStyleCnt="10"/>
      <dgm:spPr/>
    </dgm:pt>
    <dgm:pt modelId="{45C0E89E-82F4-4BD1-9BED-C47010D8A9F3}" type="pres">
      <dgm:prSet presAssocID="{8C62403D-4441-434D-8F1E-6B92D90052DD}" presName="hierRoot2" presStyleCnt="0">
        <dgm:presLayoutVars>
          <dgm:hierBranch val="init"/>
        </dgm:presLayoutVars>
      </dgm:prSet>
      <dgm:spPr/>
    </dgm:pt>
    <dgm:pt modelId="{BC3AB614-B16C-4BE9-B920-2DEB5F39B69C}" type="pres">
      <dgm:prSet presAssocID="{8C62403D-4441-434D-8F1E-6B92D90052DD}" presName="rootComposite" presStyleCnt="0"/>
      <dgm:spPr/>
    </dgm:pt>
    <dgm:pt modelId="{D130C64A-8375-419B-A786-4712F8D55229}" type="pres">
      <dgm:prSet presAssocID="{8C62403D-4441-434D-8F1E-6B92D90052DD}" presName="rootText" presStyleLbl="node4" presStyleIdx="8" presStyleCnt="10">
        <dgm:presLayoutVars>
          <dgm:chPref val="3"/>
        </dgm:presLayoutVars>
      </dgm:prSet>
      <dgm:spPr/>
    </dgm:pt>
    <dgm:pt modelId="{EE080385-33B8-4D51-A335-0BE42FD45D7E}" type="pres">
      <dgm:prSet presAssocID="{8C62403D-4441-434D-8F1E-6B92D90052DD}" presName="rootConnector" presStyleLbl="node4" presStyleIdx="8" presStyleCnt="10"/>
      <dgm:spPr/>
    </dgm:pt>
    <dgm:pt modelId="{30C34CA8-3E33-4968-A7B4-B0C13CEA1812}" type="pres">
      <dgm:prSet presAssocID="{8C62403D-4441-434D-8F1E-6B92D90052DD}" presName="hierChild4" presStyleCnt="0"/>
      <dgm:spPr/>
    </dgm:pt>
    <dgm:pt modelId="{1C6F0AA4-D025-4B29-B284-B1541B35F520}" type="pres">
      <dgm:prSet presAssocID="{2C81BDB4-1811-4BEF-98A9-5E8012D33176}" presName="Name37" presStyleLbl="parChTrans1D4" presStyleIdx="9" presStyleCnt="10"/>
      <dgm:spPr/>
    </dgm:pt>
    <dgm:pt modelId="{68BFDC38-D62E-4FB1-83E7-5B6385A5FD4F}" type="pres">
      <dgm:prSet presAssocID="{B74FCB61-7501-4AED-8253-5D066E6AF68F}" presName="hierRoot2" presStyleCnt="0">
        <dgm:presLayoutVars>
          <dgm:hierBranch val="init"/>
        </dgm:presLayoutVars>
      </dgm:prSet>
      <dgm:spPr/>
    </dgm:pt>
    <dgm:pt modelId="{372341E0-C925-4E9F-860D-82ACD4103735}" type="pres">
      <dgm:prSet presAssocID="{B74FCB61-7501-4AED-8253-5D066E6AF68F}" presName="rootComposite" presStyleCnt="0"/>
      <dgm:spPr/>
    </dgm:pt>
    <dgm:pt modelId="{58AC7672-7726-4DC3-AF42-9A3AE1EEA0A0}" type="pres">
      <dgm:prSet presAssocID="{B74FCB61-7501-4AED-8253-5D066E6AF68F}" presName="rootText" presStyleLbl="node4" presStyleIdx="9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CFDFCA2-AF4F-4740-A5D3-985C497F7636}" type="pres">
      <dgm:prSet presAssocID="{B74FCB61-7501-4AED-8253-5D066E6AF68F}" presName="rootConnector" presStyleLbl="node4" presStyleIdx="9" presStyleCnt="10"/>
      <dgm:spPr/>
    </dgm:pt>
    <dgm:pt modelId="{EF789562-78BB-4035-BC63-580A11490FB9}" type="pres">
      <dgm:prSet presAssocID="{B74FCB61-7501-4AED-8253-5D066E6AF68F}" presName="hierChild4" presStyleCnt="0"/>
      <dgm:spPr/>
    </dgm:pt>
    <dgm:pt modelId="{FD26896B-F1D8-472E-9FBD-8A51B0D15290}" type="pres">
      <dgm:prSet presAssocID="{B74FCB61-7501-4AED-8253-5D066E6AF68F}" presName="hierChild5" presStyleCnt="0"/>
      <dgm:spPr/>
    </dgm:pt>
    <dgm:pt modelId="{72EBCC12-CF88-4C5A-9E19-0A881B2CDF4A}" type="pres">
      <dgm:prSet presAssocID="{8C62403D-4441-434D-8F1E-6B92D90052DD}" presName="hierChild5" presStyleCnt="0"/>
      <dgm:spPr/>
    </dgm:pt>
    <dgm:pt modelId="{DECEBEF7-9C70-4E0D-8C00-79B06D4EDCE1}" type="pres">
      <dgm:prSet presAssocID="{150F884D-DCDD-4E8E-8B27-D7047CEE1729}" presName="hierChild5" presStyleCnt="0"/>
      <dgm:spPr/>
    </dgm:pt>
    <dgm:pt modelId="{A0F725D8-83D5-4E6B-822E-D6BE520CC34E}" type="pres">
      <dgm:prSet presAssocID="{83E385A5-7558-4B89-8427-D2C65E3B75AC}" presName="hierChild5" presStyleCnt="0"/>
      <dgm:spPr/>
    </dgm:pt>
    <dgm:pt modelId="{D32606D8-CF75-4454-B0E4-079BD38FA5BB}" type="pres">
      <dgm:prSet presAssocID="{1EBA1F22-A08D-4318-B31A-F33B108AFB82}" presName="hierChild5" presStyleCnt="0"/>
      <dgm:spPr/>
    </dgm:pt>
    <dgm:pt modelId="{010A53CD-31F8-4648-821D-69261515FD5D}" type="pres">
      <dgm:prSet presAssocID="{4B148888-1C75-40A0-9EC0-8C7CEED68BD4}" presName="hierChild3" presStyleCnt="0"/>
      <dgm:spPr/>
    </dgm:pt>
  </dgm:ptLst>
  <dgm:cxnLst>
    <dgm:cxn modelId="{4411AD08-E15E-4C0C-B30E-23D035AA2890}" type="presOf" srcId="{C78A7121-94C8-4851-B024-680BC3B3F2A1}" destId="{C7904BCD-930D-493E-850D-E8F88774B674}" srcOrd="0" destOrd="0" presId="urn:microsoft.com/office/officeart/2005/8/layout/orgChart1"/>
    <dgm:cxn modelId="{8BDF6943-4BB1-4B99-8CE2-C3957AE5BA8C}" type="presOf" srcId="{4B148888-1C75-40A0-9EC0-8C7CEED68BD4}" destId="{6163485B-6D9D-4C4D-A1F1-0D3BBD2629ED}" srcOrd="1" destOrd="0" presId="urn:microsoft.com/office/officeart/2005/8/layout/orgChart1"/>
    <dgm:cxn modelId="{C9AF57CF-ACB5-4C3C-B7E4-28FA25B8BBDB}" type="presOf" srcId="{2CB103F0-5D4A-4DDA-8556-6B7E00DB33EE}" destId="{461238BA-FACD-48E5-8DE5-CF1F29A75136}" srcOrd="0" destOrd="0" presId="urn:microsoft.com/office/officeart/2005/8/layout/orgChart1"/>
    <dgm:cxn modelId="{6A50DD73-28C1-4359-ABC4-090627676F31}" type="presOf" srcId="{B74FCB61-7501-4AED-8253-5D066E6AF68F}" destId="{FCFDFCA2-AF4F-4740-A5D3-985C497F7636}" srcOrd="1" destOrd="0" presId="urn:microsoft.com/office/officeart/2005/8/layout/orgChart1"/>
    <dgm:cxn modelId="{47A5C469-A799-455D-908C-DA7A2BBC456B}" type="presOf" srcId="{534D9145-594D-47B6-B694-693D9F6D39A4}" destId="{5D4607B7-21DB-4151-AC87-F5DE61C20FE1}" srcOrd="0" destOrd="0" presId="urn:microsoft.com/office/officeart/2005/8/layout/orgChart1"/>
    <dgm:cxn modelId="{0F15230F-276A-4AC8-AE5C-DAA5BC38798D}" type="presOf" srcId="{8C62403D-4441-434D-8F1E-6B92D90052DD}" destId="{EE080385-33B8-4D51-A335-0BE42FD45D7E}" srcOrd="1" destOrd="0" presId="urn:microsoft.com/office/officeart/2005/8/layout/orgChart1"/>
    <dgm:cxn modelId="{8A1D68ED-6304-4EF9-9AF0-92CF778875A5}" type="presOf" srcId="{03064F45-1B29-4AE6-B42D-E936BE1180E1}" destId="{ABEAB357-263D-48C7-B8B2-936580479C7F}" srcOrd="0" destOrd="0" presId="urn:microsoft.com/office/officeart/2005/8/layout/orgChart1"/>
    <dgm:cxn modelId="{8FA677EE-D99D-4AB5-A9DE-00E34275C667}" type="presOf" srcId="{FCB0612C-E099-46AD-AEC1-5CE70594F619}" destId="{49E12B7F-9A42-4A63-AA8F-FE5C4D833690}" srcOrd="0" destOrd="0" presId="urn:microsoft.com/office/officeart/2005/8/layout/orgChart1"/>
    <dgm:cxn modelId="{99B28BDC-1A20-46D0-85BD-EF6A45FEA34F}" srcId="{83E385A5-7558-4B89-8427-D2C65E3B75AC}" destId="{150F884D-DCDD-4E8E-8B27-D7047CEE1729}" srcOrd="2" destOrd="0" parTransId="{BF9F30D1-3568-4435-8C93-4F73CA28D2E5}" sibTransId="{65689945-35CE-435F-AE5D-4B55C8290223}"/>
    <dgm:cxn modelId="{B4A3A8C9-4C9C-4E34-B5F0-B85340EADF65}" srcId="{150F884D-DCDD-4E8E-8B27-D7047CEE1729}" destId="{8C62403D-4441-434D-8F1E-6B92D90052DD}" srcOrd="1" destOrd="0" parTransId="{4DF82CF6-6E4F-4EF9-82A6-765414E3A228}" sibTransId="{187B1A1C-01CE-41E1-8B03-F85D8EF6DCEF}"/>
    <dgm:cxn modelId="{EEE5DB2E-1149-4B60-8133-747B6320A725}" srcId="{534D9145-594D-47B6-B694-693D9F6D39A4}" destId="{AB302332-57CD-49FF-BD70-0CDB192F6809}" srcOrd="0" destOrd="0" parTransId="{556B6FFF-F4C1-4E8B-BC1A-D768911616F8}" sibTransId="{77EDBEDB-F56D-4FDC-8B36-19F38E762FE6}"/>
    <dgm:cxn modelId="{7BFB0DBD-09F1-4791-BB88-FCFA81038673}" type="presOf" srcId="{EB91E264-DC96-41F7-9AC8-FC7AD4FAA0A6}" destId="{49B3A432-C39F-4201-8BD7-7E042F8371FE}" srcOrd="0" destOrd="0" presId="urn:microsoft.com/office/officeart/2005/8/layout/orgChart1"/>
    <dgm:cxn modelId="{6D19D0AE-9AB0-4D6D-AAA0-C96AD94E898E}" type="presOf" srcId="{1B576BF2-0EB4-4B1C-9DD4-F3C2E05AFD1B}" destId="{58B5D48B-5BF3-42DB-81E4-F9384D4C7BED}" srcOrd="0" destOrd="0" presId="urn:microsoft.com/office/officeart/2005/8/layout/orgChart1"/>
    <dgm:cxn modelId="{EDE9C7BE-C66B-4625-BB0D-0A29F85E22EE}" type="presOf" srcId="{0E000CEA-5059-4295-955B-9E69AFE5C280}" destId="{F6A8329C-99E8-48CF-827F-107D2D257059}" srcOrd="0" destOrd="0" presId="urn:microsoft.com/office/officeart/2005/8/layout/orgChart1"/>
    <dgm:cxn modelId="{30547560-5688-405B-9CD9-A945109478D1}" type="presOf" srcId="{60211290-2834-4790-84CF-A6D53A9F5069}" destId="{6F3FB8A3-DE37-4B14-B759-6F100D7B8F87}" srcOrd="0" destOrd="0" presId="urn:microsoft.com/office/officeart/2005/8/layout/orgChart1"/>
    <dgm:cxn modelId="{E734E297-3364-489A-AB57-57F1FA35DCE6}" type="presOf" srcId="{BF9F30D1-3568-4435-8C93-4F73CA28D2E5}" destId="{2757BC93-EB91-426D-A3B5-A46A26172F35}" srcOrd="0" destOrd="0" presId="urn:microsoft.com/office/officeart/2005/8/layout/orgChart1"/>
    <dgm:cxn modelId="{EED8B71A-2339-447F-9AE5-AC2E3D0C8D44}" type="presOf" srcId="{4DF82CF6-6E4F-4EF9-82A6-765414E3A228}" destId="{185032D3-D84A-4049-884D-F433DDDFDE3E}" srcOrd="0" destOrd="0" presId="urn:microsoft.com/office/officeart/2005/8/layout/orgChart1"/>
    <dgm:cxn modelId="{F6968829-B497-4B7A-AC30-868D1E17D56A}" type="presOf" srcId="{92B9709C-FC5D-4687-B3CF-D60C8D73A03E}" destId="{F30DA6B2-D266-40FA-A8A4-784ED278E6AE}" srcOrd="0" destOrd="0" presId="urn:microsoft.com/office/officeart/2005/8/layout/orgChart1"/>
    <dgm:cxn modelId="{2A1FBF3F-1357-4626-A7E5-3607C4F2F081}" srcId="{F50BC0E4-6130-40F9-9328-683EB2BD1B79}" destId="{E7649CAD-8C7F-4C6E-A7A4-A9EA8151E72A}" srcOrd="0" destOrd="0" parTransId="{C65547C9-EFBE-4B7F-B228-FFEAA0429AAC}" sibTransId="{C84834D8-DE81-4A42-8140-4350E0079E3C}"/>
    <dgm:cxn modelId="{D2174315-A728-4318-BC43-730E11EDB80B}" type="presOf" srcId="{83E385A5-7558-4B89-8427-D2C65E3B75AC}" destId="{8BD76DDD-7B19-4D39-93D1-2674E30D979F}" srcOrd="1" destOrd="0" presId="urn:microsoft.com/office/officeart/2005/8/layout/orgChart1"/>
    <dgm:cxn modelId="{3EE11347-43C1-4CDE-AAA8-415E3081E673}" type="presOf" srcId="{150F884D-DCDD-4E8E-8B27-D7047CEE1729}" destId="{2A6DFC20-BB68-4016-B8C6-8B59EBA9CD95}" srcOrd="0" destOrd="0" presId="urn:microsoft.com/office/officeart/2005/8/layout/orgChart1"/>
    <dgm:cxn modelId="{FF0811C9-C67D-449A-AF75-39B644B0824B}" type="presOf" srcId="{AB302332-57CD-49FF-BD70-0CDB192F6809}" destId="{99E650DD-4B70-42B7-9BDD-6333D5B8E82B}" srcOrd="0" destOrd="0" presId="urn:microsoft.com/office/officeart/2005/8/layout/orgChart1"/>
    <dgm:cxn modelId="{EC387C7F-5B8D-43E6-B254-FBA407BAB92F}" type="presOf" srcId="{F50BC0E4-6130-40F9-9328-683EB2BD1B79}" destId="{1FC9C34B-C1C0-4D64-B510-E6B2BACEC4B7}" srcOrd="0" destOrd="0" presId="urn:microsoft.com/office/officeart/2005/8/layout/orgChart1"/>
    <dgm:cxn modelId="{D57549AE-C3CC-4719-9872-2C7F7C257949}" type="presOf" srcId="{2C81BDB4-1811-4BEF-98A9-5E8012D33176}" destId="{1C6F0AA4-D025-4B29-B284-B1541B35F520}" srcOrd="0" destOrd="0" presId="urn:microsoft.com/office/officeart/2005/8/layout/orgChart1"/>
    <dgm:cxn modelId="{3FBD3A3B-FCA8-4777-A840-356911D843E3}" type="presOf" srcId="{EB91E264-DC96-41F7-9AC8-FC7AD4FAA0A6}" destId="{AD0C6AC1-EC89-4C27-84C0-414DAA81E81F}" srcOrd="1" destOrd="0" presId="urn:microsoft.com/office/officeart/2005/8/layout/orgChart1"/>
    <dgm:cxn modelId="{1953AF5B-FAAA-4D92-92C4-D05C4B81D873}" type="presOf" srcId="{4B148888-1C75-40A0-9EC0-8C7CEED68BD4}" destId="{F4468EEE-E277-432A-988B-91FEEBB3F915}" srcOrd="0" destOrd="0" presId="urn:microsoft.com/office/officeart/2005/8/layout/orgChart1"/>
    <dgm:cxn modelId="{A7219E65-82AD-4778-9ECF-7C8E550BEED9}" srcId="{83E385A5-7558-4B89-8427-D2C65E3B75AC}" destId="{03064F45-1B29-4AE6-B42D-E936BE1180E1}" srcOrd="1" destOrd="0" parTransId="{92B9709C-FC5D-4687-B3CF-D60C8D73A03E}" sibTransId="{F4AF29BD-DE11-4AAF-B2A7-59D1FB0235FC}"/>
    <dgm:cxn modelId="{15B3FCB9-4768-4C63-A55F-6FC5E6B3CEF3}" type="presOf" srcId="{C78A7121-94C8-4851-B024-680BC3B3F2A1}" destId="{F5A31122-5DC3-4478-924B-15B5D8CD19D7}" srcOrd="1" destOrd="0" presId="urn:microsoft.com/office/officeart/2005/8/layout/orgChart1"/>
    <dgm:cxn modelId="{D9626F52-1385-4D16-8AAF-78F0806A38B4}" srcId="{83E385A5-7558-4B89-8427-D2C65E3B75AC}" destId="{F50BC0E4-6130-40F9-9328-683EB2BD1B79}" srcOrd="0" destOrd="0" parTransId="{92BACCD0-3A9B-4B0F-8E79-167F48545AA4}" sibTransId="{ECB21117-B447-48A7-875F-8F17A078F3A8}"/>
    <dgm:cxn modelId="{A101F927-1F5A-48DC-A038-FF95F480832F}" srcId="{1EBA1F22-A08D-4318-B31A-F33B108AFB82}" destId="{83E385A5-7558-4B89-8427-D2C65E3B75AC}" srcOrd="1" destOrd="0" parTransId="{E94D0BF0-12CE-4B6E-86DA-85DAC17A8096}" sibTransId="{6E906866-D9D8-4766-9796-D8EDF0902749}"/>
    <dgm:cxn modelId="{988B030E-6A5A-4DB6-9077-7D5F35DCDF09}" srcId="{1EBA1F22-A08D-4318-B31A-F33B108AFB82}" destId="{534D9145-594D-47B6-B694-693D9F6D39A4}" srcOrd="0" destOrd="0" parTransId="{60211290-2834-4790-84CF-A6D53A9F5069}" sibTransId="{3944A09B-0660-4C7A-A6F5-31FACCB066E2}"/>
    <dgm:cxn modelId="{4E8381B0-B972-4232-96AA-C8598D3B5158}" type="presOf" srcId="{92BACCD0-3A9B-4B0F-8E79-167F48545AA4}" destId="{D0959ADD-3478-46F5-B972-ED2AE45223B9}" srcOrd="0" destOrd="0" presId="urn:microsoft.com/office/officeart/2005/8/layout/orgChart1"/>
    <dgm:cxn modelId="{EB8712AC-7E80-481A-872C-12D4B7C508D5}" srcId="{150F884D-DCDD-4E8E-8B27-D7047CEE1729}" destId="{C78A7121-94C8-4851-B024-680BC3B3F2A1}" srcOrd="0" destOrd="0" parTransId="{0E000CEA-5059-4295-955B-9E69AFE5C280}" sibTransId="{BAF42421-7261-446D-A5F7-B93EDEDD0760}"/>
    <dgm:cxn modelId="{6CEA066A-96F1-4732-A704-DF14F1B0F0D6}" type="presOf" srcId="{0BFC43BC-E8B1-41B5-852F-6CDD4852A682}" destId="{F70FC885-6890-485D-B1D7-5AF11964E5A7}" srcOrd="0" destOrd="0" presId="urn:microsoft.com/office/officeart/2005/8/layout/orgChart1"/>
    <dgm:cxn modelId="{4D2B9235-71DA-4398-BF56-7FFFB0BD7DD0}" type="presOf" srcId="{1B576BF2-0EB4-4B1C-9DD4-F3C2E05AFD1B}" destId="{43BA51D8-4B63-4F18-830E-059BD3EED18F}" srcOrd="1" destOrd="0" presId="urn:microsoft.com/office/officeart/2005/8/layout/orgChart1"/>
    <dgm:cxn modelId="{94986BD4-2997-4957-899D-2EE49F05D602}" type="presOf" srcId="{150F884D-DCDD-4E8E-8B27-D7047CEE1729}" destId="{4415908E-A31D-452E-8074-E358829C14C4}" srcOrd="1" destOrd="0" presId="urn:microsoft.com/office/officeart/2005/8/layout/orgChart1"/>
    <dgm:cxn modelId="{43F4FF1E-E721-43F4-8F27-BF3C1B41ACE5}" type="presOf" srcId="{B74FCB61-7501-4AED-8253-5D066E6AF68F}" destId="{58AC7672-7726-4DC3-AF42-9A3AE1EEA0A0}" srcOrd="0" destOrd="0" presId="urn:microsoft.com/office/officeart/2005/8/layout/orgChart1"/>
    <dgm:cxn modelId="{4CF456AF-7EB2-49A5-92B3-D9151C8980C5}" srcId="{4B148888-1C75-40A0-9EC0-8C7CEED68BD4}" destId="{1EBA1F22-A08D-4318-B31A-F33B108AFB82}" srcOrd="0" destOrd="0" parTransId="{FCB0612C-E099-46AD-AEC1-5CE70594F619}" sibTransId="{377C4F80-0F53-4A34-8055-F683E5BDBD7C}"/>
    <dgm:cxn modelId="{F2290D8F-5177-4BFA-BF74-FAE8EB9F7CB1}" type="presOf" srcId="{C65547C9-EFBE-4B7F-B228-FFEAA0429AAC}" destId="{C56138C6-A427-4F35-81DE-378E225FA81B}" srcOrd="0" destOrd="0" presId="urn:microsoft.com/office/officeart/2005/8/layout/orgChart1"/>
    <dgm:cxn modelId="{A54B371D-6331-4DFC-8219-FE66E854AEB2}" type="presOf" srcId="{6CE0B6ED-7520-406A-85E7-A09910390A1B}" destId="{80FEFAFE-058F-4524-BE6A-355C6B15704C}" srcOrd="0" destOrd="0" presId="urn:microsoft.com/office/officeart/2005/8/layout/orgChart1"/>
    <dgm:cxn modelId="{3F8D1B78-FA01-45CB-B0F4-F131F18E6247}" type="presOf" srcId="{556B6FFF-F4C1-4E8B-BC1A-D768911616F8}" destId="{8DE1D08C-463D-43AF-8480-9AACA04D7A85}" srcOrd="0" destOrd="0" presId="urn:microsoft.com/office/officeart/2005/8/layout/orgChart1"/>
    <dgm:cxn modelId="{C9E5FC68-52E9-4540-8365-D7DAE90DE99C}" type="presOf" srcId="{E94D0BF0-12CE-4B6E-86DA-85DAC17A8096}" destId="{BEE1A5DE-8EA8-430F-B7E2-62833905101E}" srcOrd="0" destOrd="0" presId="urn:microsoft.com/office/officeart/2005/8/layout/orgChart1"/>
    <dgm:cxn modelId="{2A7D8C27-72EF-4D61-A761-36FB3C9C2FC8}" srcId="{2CB103F0-5D4A-4DDA-8556-6B7E00DB33EE}" destId="{4B148888-1C75-40A0-9EC0-8C7CEED68BD4}" srcOrd="0" destOrd="0" parTransId="{8CE8C901-5773-469D-BB0E-0B441140EF2E}" sibTransId="{5DBE8B26-AB83-4B0F-B61D-563DD10E2B74}"/>
    <dgm:cxn modelId="{47CA83EF-0C7D-4F16-8A69-98F36B751CB1}" type="presOf" srcId="{E7649CAD-8C7F-4C6E-A7A4-A9EA8151E72A}" destId="{64A9C549-44DD-4F2C-835D-A7C2D456A016}" srcOrd="0" destOrd="0" presId="urn:microsoft.com/office/officeart/2005/8/layout/orgChart1"/>
    <dgm:cxn modelId="{8C245CDC-1A71-41DC-9B6C-97AEB0C377A7}" type="presOf" srcId="{83E385A5-7558-4B89-8427-D2C65E3B75AC}" destId="{2D081EC1-4DC5-4307-9AD1-6B12F75904DF}" srcOrd="0" destOrd="0" presId="urn:microsoft.com/office/officeart/2005/8/layout/orgChart1"/>
    <dgm:cxn modelId="{1227B233-31F8-410D-9DE4-D24E2892915A}" srcId="{03064F45-1B29-4AE6-B42D-E936BE1180E1}" destId="{1B576BF2-0EB4-4B1C-9DD4-F3C2E05AFD1B}" srcOrd="0" destOrd="0" parTransId="{6CE0B6ED-7520-406A-85E7-A09910390A1B}" sibTransId="{2F175AE5-BC9A-4F60-A697-835B0376A050}"/>
    <dgm:cxn modelId="{EAFE99EE-3EFE-4584-B01C-25F1F7E9C999}" type="presOf" srcId="{AB302332-57CD-49FF-BD70-0CDB192F6809}" destId="{378BE3E3-C600-4F8C-A8C3-3E0B7FB862C6}" srcOrd="1" destOrd="0" presId="urn:microsoft.com/office/officeart/2005/8/layout/orgChart1"/>
    <dgm:cxn modelId="{43865667-BF36-4505-8885-1EB0892DB6AE}" type="presOf" srcId="{E7649CAD-8C7F-4C6E-A7A4-A9EA8151E72A}" destId="{FE6A3ED0-F984-4A38-97DC-BEF650DBDAC2}" srcOrd="1" destOrd="0" presId="urn:microsoft.com/office/officeart/2005/8/layout/orgChart1"/>
    <dgm:cxn modelId="{20F937B4-FF81-4FD7-815B-BF2536E669DB}" srcId="{8C62403D-4441-434D-8F1E-6B92D90052DD}" destId="{B74FCB61-7501-4AED-8253-5D066E6AF68F}" srcOrd="0" destOrd="0" parTransId="{2C81BDB4-1811-4BEF-98A9-5E8012D33176}" sibTransId="{305BDFF6-4380-4562-9947-B110A4892B24}"/>
    <dgm:cxn modelId="{FF251F93-149F-4027-A476-5A64D0926BD7}" type="presOf" srcId="{1EBA1F22-A08D-4318-B31A-F33B108AFB82}" destId="{5CD2B792-64F8-4EAE-BEFA-C34BEE8ED41D}" srcOrd="1" destOrd="0" presId="urn:microsoft.com/office/officeart/2005/8/layout/orgChart1"/>
    <dgm:cxn modelId="{EA7EF210-3E53-4770-B767-2FF3E1669544}" type="presOf" srcId="{F50BC0E4-6130-40F9-9328-683EB2BD1B79}" destId="{3E5B1478-09F5-4C1F-A20C-E594B10BACC6}" srcOrd="1" destOrd="0" presId="urn:microsoft.com/office/officeart/2005/8/layout/orgChart1"/>
    <dgm:cxn modelId="{50AD7D4F-A62A-4931-91FE-94E3AB771217}" type="presOf" srcId="{03064F45-1B29-4AE6-B42D-E936BE1180E1}" destId="{13D008AD-7B74-4DD0-87C2-445969627CD7}" srcOrd="1" destOrd="0" presId="urn:microsoft.com/office/officeart/2005/8/layout/orgChart1"/>
    <dgm:cxn modelId="{9F2285DC-8564-49E4-9FD5-1EF26AC909D4}" type="presOf" srcId="{534D9145-594D-47B6-B694-693D9F6D39A4}" destId="{CC482206-00DC-4348-980C-EB9C29CBA605}" srcOrd="1" destOrd="0" presId="urn:microsoft.com/office/officeart/2005/8/layout/orgChart1"/>
    <dgm:cxn modelId="{4ABB5867-7805-4362-843F-EF88457D6874}" type="presOf" srcId="{8C62403D-4441-434D-8F1E-6B92D90052DD}" destId="{D130C64A-8375-419B-A786-4712F8D55229}" srcOrd="0" destOrd="0" presId="urn:microsoft.com/office/officeart/2005/8/layout/orgChart1"/>
    <dgm:cxn modelId="{E27481D5-94D4-4956-8A17-2F8A655240D6}" type="presOf" srcId="{1EBA1F22-A08D-4318-B31A-F33B108AFB82}" destId="{890BB52F-D34E-47D0-B134-DDE0BC01176F}" srcOrd="0" destOrd="0" presId="urn:microsoft.com/office/officeart/2005/8/layout/orgChart1"/>
    <dgm:cxn modelId="{2817E836-35E1-462F-B9D8-2B723E79394B}" srcId="{AB302332-57CD-49FF-BD70-0CDB192F6809}" destId="{EB91E264-DC96-41F7-9AC8-FC7AD4FAA0A6}" srcOrd="0" destOrd="0" parTransId="{0BFC43BC-E8B1-41B5-852F-6CDD4852A682}" sibTransId="{84F7B14A-3BBA-40C1-A89C-35181D4A521D}"/>
    <dgm:cxn modelId="{9EFD6805-9F9C-489C-9B33-5111AF7E6A1F}" type="presParOf" srcId="{461238BA-FACD-48E5-8DE5-CF1F29A75136}" destId="{E0EDF436-8EAF-45CE-89BA-FE29E6BC82C6}" srcOrd="0" destOrd="0" presId="urn:microsoft.com/office/officeart/2005/8/layout/orgChart1"/>
    <dgm:cxn modelId="{745A5944-94F6-46BE-9571-851C0C97F53B}" type="presParOf" srcId="{E0EDF436-8EAF-45CE-89BA-FE29E6BC82C6}" destId="{1A8C619E-F195-4E62-934B-7F4741CC210C}" srcOrd="0" destOrd="0" presId="urn:microsoft.com/office/officeart/2005/8/layout/orgChart1"/>
    <dgm:cxn modelId="{5857AEF4-59B1-4377-BC2C-1A60BBAF846A}" type="presParOf" srcId="{1A8C619E-F195-4E62-934B-7F4741CC210C}" destId="{F4468EEE-E277-432A-988B-91FEEBB3F915}" srcOrd="0" destOrd="0" presId="urn:microsoft.com/office/officeart/2005/8/layout/orgChart1"/>
    <dgm:cxn modelId="{4865F3E5-1F0C-4CAF-8CCC-35595E2FBF7C}" type="presParOf" srcId="{1A8C619E-F195-4E62-934B-7F4741CC210C}" destId="{6163485B-6D9D-4C4D-A1F1-0D3BBD2629ED}" srcOrd="1" destOrd="0" presId="urn:microsoft.com/office/officeart/2005/8/layout/orgChart1"/>
    <dgm:cxn modelId="{237F3A06-CDEB-4EC1-8117-20C82B0726C3}" type="presParOf" srcId="{E0EDF436-8EAF-45CE-89BA-FE29E6BC82C6}" destId="{75C5F72D-2E01-4215-806F-1E28204FC1DE}" srcOrd="1" destOrd="0" presId="urn:microsoft.com/office/officeart/2005/8/layout/orgChart1"/>
    <dgm:cxn modelId="{108DDFEA-2928-40BB-80DC-9D2E6254D87A}" type="presParOf" srcId="{75C5F72D-2E01-4215-806F-1E28204FC1DE}" destId="{49E12B7F-9A42-4A63-AA8F-FE5C4D833690}" srcOrd="0" destOrd="0" presId="urn:microsoft.com/office/officeart/2005/8/layout/orgChart1"/>
    <dgm:cxn modelId="{46136996-26F8-4A9B-803A-203C38656DCA}" type="presParOf" srcId="{75C5F72D-2E01-4215-806F-1E28204FC1DE}" destId="{D2623A9C-75AF-4B7A-AFF6-10BC2EFD90DE}" srcOrd="1" destOrd="0" presId="urn:microsoft.com/office/officeart/2005/8/layout/orgChart1"/>
    <dgm:cxn modelId="{9140EF30-1DD3-4FEF-BB3C-32A49E8CCD0D}" type="presParOf" srcId="{D2623A9C-75AF-4B7A-AFF6-10BC2EFD90DE}" destId="{5D18F923-A417-4CE7-8967-E8AC41231882}" srcOrd="0" destOrd="0" presId="urn:microsoft.com/office/officeart/2005/8/layout/orgChart1"/>
    <dgm:cxn modelId="{49B0D02C-AF61-45D2-B65E-1D0260858F7F}" type="presParOf" srcId="{5D18F923-A417-4CE7-8967-E8AC41231882}" destId="{890BB52F-D34E-47D0-B134-DDE0BC01176F}" srcOrd="0" destOrd="0" presId="urn:microsoft.com/office/officeart/2005/8/layout/orgChart1"/>
    <dgm:cxn modelId="{FA95DC20-A464-4C99-8BFF-D29359EE35BD}" type="presParOf" srcId="{5D18F923-A417-4CE7-8967-E8AC41231882}" destId="{5CD2B792-64F8-4EAE-BEFA-C34BEE8ED41D}" srcOrd="1" destOrd="0" presId="urn:microsoft.com/office/officeart/2005/8/layout/orgChart1"/>
    <dgm:cxn modelId="{C5D36D4F-3B56-4599-9099-CA126A6C9422}" type="presParOf" srcId="{D2623A9C-75AF-4B7A-AFF6-10BC2EFD90DE}" destId="{3B8ED149-83C2-431B-BF1E-62DE02D60168}" srcOrd="1" destOrd="0" presId="urn:microsoft.com/office/officeart/2005/8/layout/orgChart1"/>
    <dgm:cxn modelId="{A9F31473-6AD7-4A56-9A0D-C6621BEBA8EC}" type="presParOf" srcId="{3B8ED149-83C2-431B-BF1E-62DE02D60168}" destId="{6F3FB8A3-DE37-4B14-B759-6F100D7B8F87}" srcOrd="0" destOrd="0" presId="urn:microsoft.com/office/officeart/2005/8/layout/orgChart1"/>
    <dgm:cxn modelId="{4FC5496D-277D-4588-B6D6-E8A8F4D4FFBD}" type="presParOf" srcId="{3B8ED149-83C2-431B-BF1E-62DE02D60168}" destId="{328E7BAD-3927-4FE9-8CD3-747151F3A8DD}" srcOrd="1" destOrd="0" presId="urn:microsoft.com/office/officeart/2005/8/layout/orgChart1"/>
    <dgm:cxn modelId="{5AE9CBE7-F28F-416E-AEA1-1804988A0F15}" type="presParOf" srcId="{328E7BAD-3927-4FE9-8CD3-747151F3A8DD}" destId="{6452A8A1-9B3F-43F0-BE82-B5C4E9E177D7}" srcOrd="0" destOrd="0" presId="urn:microsoft.com/office/officeart/2005/8/layout/orgChart1"/>
    <dgm:cxn modelId="{7DE04FF0-D090-472C-A7AF-68104AB19BFF}" type="presParOf" srcId="{6452A8A1-9B3F-43F0-BE82-B5C4E9E177D7}" destId="{5D4607B7-21DB-4151-AC87-F5DE61C20FE1}" srcOrd="0" destOrd="0" presId="urn:microsoft.com/office/officeart/2005/8/layout/orgChart1"/>
    <dgm:cxn modelId="{66B92AD9-93CD-4DDD-8DCF-0F8C1A6D92BA}" type="presParOf" srcId="{6452A8A1-9B3F-43F0-BE82-B5C4E9E177D7}" destId="{CC482206-00DC-4348-980C-EB9C29CBA605}" srcOrd="1" destOrd="0" presId="urn:microsoft.com/office/officeart/2005/8/layout/orgChart1"/>
    <dgm:cxn modelId="{6A6859F6-A756-4451-BE1D-D1CF2E261142}" type="presParOf" srcId="{328E7BAD-3927-4FE9-8CD3-747151F3A8DD}" destId="{F5103D2B-E129-4936-925E-02BCDD7FDCAE}" srcOrd="1" destOrd="0" presId="urn:microsoft.com/office/officeart/2005/8/layout/orgChart1"/>
    <dgm:cxn modelId="{99D8C743-A0CE-47FD-8D5D-D4C3F6D67130}" type="presParOf" srcId="{F5103D2B-E129-4936-925E-02BCDD7FDCAE}" destId="{8DE1D08C-463D-43AF-8480-9AACA04D7A85}" srcOrd="0" destOrd="0" presId="urn:microsoft.com/office/officeart/2005/8/layout/orgChart1"/>
    <dgm:cxn modelId="{5925CA9F-4DFA-4DBF-A7EC-63A14F29FEDB}" type="presParOf" srcId="{F5103D2B-E129-4936-925E-02BCDD7FDCAE}" destId="{FD48756E-7F66-4143-B77A-950D0550B0F7}" srcOrd="1" destOrd="0" presId="urn:microsoft.com/office/officeart/2005/8/layout/orgChart1"/>
    <dgm:cxn modelId="{600BF773-D246-4AB6-8F43-35C0FEE04DF8}" type="presParOf" srcId="{FD48756E-7F66-4143-B77A-950D0550B0F7}" destId="{AB8D8B77-6790-4CA7-8D73-AB5EAB964F35}" srcOrd="0" destOrd="0" presId="urn:microsoft.com/office/officeart/2005/8/layout/orgChart1"/>
    <dgm:cxn modelId="{17BAD79E-E58A-445B-9FA0-0D14B8848F38}" type="presParOf" srcId="{AB8D8B77-6790-4CA7-8D73-AB5EAB964F35}" destId="{99E650DD-4B70-42B7-9BDD-6333D5B8E82B}" srcOrd="0" destOrd="0" presId="urn:microsoft.com/office/officeart/2005/8/layout/orgChart1"/>
    <dgm:cxn modelId="{54A918CF-A7E8-4637-9670-E0E141B438E6}" type="presParOf" srcId="{AB8D8B77-6790-4CA7-8D73-AB5EAB964F35}" destId="{378BE3E3-C600-4F8C-A8C3-3E0B7FB862C6}" srcOrd="1" destOrd="0" presId="urn:microsoft.com/office/officeart/2005/8/layout/orgChart1"/>
    <dgm:cxn modelId="{8E20FFC8-0E8B-416A-AD9D-B98295C90684}" type="presParOf" srcId="{FD48756E-7F66-4143-B77A-950D0550B0F7}" destId="{014F4FD7-E17A-4FFD-8C97-F753AEC2A94A}" srcOrd="1" destOrd="0" presId="urn:microsoft.com/office/officeart/2005/8/layout/orgChart1"/>
    <dgm:cxn modelId="{E95CDE56-7AA5-4A35-AE20-2F7E8D84DA43}" type="presParOf" srcId="{014F4FD7-E17A-4FFD-8C97-F753AEC2A94A}" destId="{F70FC885-6890-485D-B1D7-5AF11964E5A7}" srcOrd="0" destOrd="0" presId="urn:microsoft.com/office/officeart/2005/8/layout/orgChart1"/>
    <dgm:cxn modelId="{207CFC32-51D6-4562-A681-2497AA9443F9}" type="presParOf" srcId="{014F4FD7-E17A-4FFD-8C97-F753AEC2A94A}" destId="{FDDF9EA7-843E-4099-86D1-B1F51B175DC6}" srcOrd="1" destOrd="0" presId="urn:microsoft.com/office/officeart/2005/8/layout/orgChart1"/>
    <dgm:cxn modelId="{DE13EAED-5E86-452E-B806-C8B215BF00CF}" type="presParOf" srcId="{FDDF9EA7-843E-4099-86D1-B1F51B175DC6}" destId="{BB123053-73C6-4ACB-A5FE-91E2C79597EB}" srcOrd="0" destOrd="0" presId="urn:microsoft.com/office/officeart/2005/8/layout/orgChart1"/>
    <dgm:cxn modelId="{2F7A6FB1-771D-46B5-A195-B2CC292D98D3}" type="presParOf" srcId="{BB123053-73C6-4ACB-A5FE-91E2C79597EB}" destId="{49B3A432-C39F-4201-8BD7-7E042F8371FE}" srcOrd="0" destOrd="0" presId="urn:microsoft.com/office/officeart/2005/8/layout/orgChart1"/>
    <dgm:cxn modelId="{D16FBEF4-8385-47E9-9CDA-7DAF0CAB2C90}" type="presParOf" srcId="{BB123053-73C6-4ACB-A5FE-91E2C79597EB}" destId="{AD0C6AC1-EC89-4C27-84C0-414DAA81E81F}" srcOrd="1" destOrd="0" presId="urn:microsoft.com/office/officeart/2005/8/layout/orgChart1"/>
    <dgm:cxn modelId="{4FA97BF1-532C-4A6F-BF6F-3219639F46ED}" type="presParOf" srcId="{FDDF9EA7-843E-4099-86D1-B1F51B175DC6}" destId="{413F4060-B4DA-4935-871E-2CBDD4349C2A}" srcOrd="1" destOrd="0" presId="urn:microsoft.com/office/officeart/2005/8/layout/orgChart1"/>
    <dgm:cxn modelId="{C193F180-AD9C-493B-86A9-D2ED0937CFB5}" type="presParOf" srcId="{FDDF9EA7-843E-4099-86D1-B1F51B175DC6}" destId="{ADD64330-E573-4207-9A7B-D428C849886E}" srcOrd="2" destOrd="0" presId="urn:microsoft.com/office/officeart/2005/8/layout/orgChart1"/>
    <dgm:cxn modelId="{280BB9C4-D86A-4EC7-A7D6-EC8E4806B7FE}" type="presParOf" srcId="{FD48756E-7F66-4143-B77A-950D0550B0F7}" destId="{C00E3433-118C-4671-8A12-6D4818020788}" srcOrd="2" destOrd="0" presId="urn:microsoft.com/office/officeart/2005/8/layout/orgChart1"/>
    <dgm:cxn modelId="{DE464F39-CD4E-4D8E-9A57-A568B6E31292}" type="presParOf" srcId="{328E7BAD-3927-4FE9-8CD3-747151F3A8DD}" destId="{AA0F1640-F885-4884-96CF-B4B848C54CE8}" srcOrd="2" destOrd="0" presId="urn:microsoft.com/office/officeart/2005/8/layout/orgChart1"/>
    <dgm:cxn modelId="{956E8422-AE92-4ED0-88CE-D7865AE898D6}" type="presParOf" srcId="{3B8ED149-83C2-431B-BF1E-62DE02D60168}" destId="{BEE1A5DE-8EA8-430F-B7E2-62833905101E}" srcOrd="2" destOrd="0" presId="urn:microsoft.com/office/officeart/2005/8/layout/orgChart1"/>
    <dgm:cxn modelId="{DBB10A92-4F82-49A5-853D-E352D3C2A05A}" type="presParOf" srcId="{3B8ED149-83C2-431B-BF1E-62DE02D60168}" destId="{1AFCA316-B65E-488B-8553-01B38A553F80}" srcOrd="3" destOrd="0" presId="urn:microsoft.com/office/officeart/2005/8/layout/orgChart1"/>
    <dgm:cxn modelId="{3AB9443F-71B0-496E-9FB9-4DF4FC4E60D0}" type="presParOf" srcId="{1AFCA316-B65E-488B-8553-01B38A553F80}" destId="{396F8C04-E0B5-4833-A98E-05A68A7BD8F5}" srcOrd="0" destOrd="0" presId="urn:microsoft.com/office/officeart/2005/8/layout/orgChart1"/>
    <dgm:cxn modelId="{9D7F6FC5-6B4F-470B-AA2D-65B42B0192A9}" type="presParOf" srcId="{396F8C04-E0B5-4833-A98E-05A68A7BD8F5}" destId="{2D081EC1-4DC5-4307-9AD1-6B12F75904DF}" srcOrd="0" destOrd="0" presId="urn:microsoft.com/office/officeart/2005/8/layout/orgChart1"/>
    <dgm:cxn modelId="{7224A685-0E29-4CA1-9D57-935AFA7059C4}" type="presParOf" srcId="{396F8C04-E0B5-4833-A98E-05A68A7BD8F5}" destId="{8BD76DDD-7B19-4D39-93D1-2674E30D979F}" srcOrd="1" destOrd="0" presId="urn:microsoft.com/office/officeart/2005/8/layout/orgChart1"/>
    <dgm:cxn modelId="{BC62507C-02BB-47DD-B1F3-AB8109C4E04C}" type="presParOf" srcId="{1AFCA316-B65E-488B-8553-01B38A553F80}" destId="{539FDDA5-0CEB-42C3-B8D7-6C9CACEB1237}" srcOrd="1" destOrd="0" presId="urn:microsoft.com/office/officeart/2005/8/layout/orgChart1"/>
    <dgm:cxn modelId="{8270BEB1-C164-4E0E-8BC3-1485F8A8720D}" type="presParOf" srcId="{539FDDA5-0CEB-42C3-B8D7-6C9CACEB1237}" destId="{D0959ADD-3478-46F5-B972-ED2AE45223B9}" srcOrd="0" destOrd="0" presId="urn:microsoft.com/office/officeart/2005/8/layout/orgChart1"/>
    <dgm:cxn modelId="{0CE5508B-1421-4D10-A2ED-DA2A16981A01}" type="presParOf" srcId="{539FDDA5-0CEB-42C3-B8D7-6C9CACEB1237}" destId="{B22EDE1E-99D3-4E36-BD83-169948035E3F}" srcOrd="1" destOrd="0" presId="urn:microsoft.com/office/officeart/2005/8/layout/orgChart1"/>
    <dgm:cxn modelId="{CD593ED4-FFC9-44F1-93ED-267ED09A575C}" type="presParOf" srcId="{B22EDE1E-99D3-4E36-BD83-169948035E3F}" destId="{636845CF-3B69-44DC-AB87-8F60963763A6}" srcOrd="0" destOrd="0" presId="urn:microsoft.com/office/officeart/2005/8/layout/orgChart1"/>
    <dgm:cxn modelId="{EFD9B458-CEB1-4B36-ADFF-2140E10DA0D9}" type="presParOf" srcId="{636845CF-3B69-44DC-AB87-8F60963763A6}" destId="{1FC9C34B-C1C0-4D64-B510-E6B2BACEC4B7}" srcOrd="0" destOrd="0" presId="urn:microsoft.com/office/officeart/2005/8/layout/orgChart1"/>
    <dgm:cxn modelId="{4B2F6BE8-BEB1-484C-A400-E4D73B45B594}" type="presParOf" srcId="{636845CF-3B69-44DC-AB87-8F60963763A6}" destId="{3E5B1478-09F5-4C1F-A20C-E594B10BACC6}" srcOrd="1" destOrd="0" presId="urn:microsoft.com/office/officeart/2005/8/layout/orgChart1"/>
    <dgm:cxn modelId="{DC7EA309-33A6-4F27-B37D-17B9E1DE9FF0}" type="presParOf" srcId="{B22EDE1E-99D3-4E36-BD83-169948035E3F}" destId="{EC62C8AF-2C0A-40AE-9717-7415241E56B9}" srcOrd="1" destOrd="0" presId="urn:microsoft.com/office/officeart/2005/8/layout/orgChart1"/>
    <dgm:cxn modelId="{EC32C333-8607-4879-9A1E-AD5CF6C76807}" type="presParOf" srcId="{EC62C8AF-2C0A-40AE-9717-7415241E56B9}" destId="{C56138C6-A427-4F35-81DE-378E225FA81B}" srcOrd="0" destOrd="0" presId="urn:microsoft.com/office/officeart/2005/8/layout/orgChart1"/>
    <dgm:cxn modelId="{399A2F71-D67D-46F7-8C5C-ACD12972C315}" type="presParOf" srcId="{EC62C8AF-2C0A-40AE-9717-7415241E56B9}" destId="{CF9DA3BF-4DCA-499C-992F-8B0EC2B751EB}" srcOrd="1" destOrd="0" presId="urn:microsoft.com/office/officeart/2005/8/layout/orgChart1"/>
    <dgm:cxn modelId="{758C3E0E-3621-41C7-A663-E7A503DFB17C}" type="presParOf" srcId="{CF9DA3BF-4DCA-499C-992F-8B0EC2B751EB}" destId="{E6BA09A4-39F8-4FBD-AF67-277DEF365445}" srcOrd="0" destOrd="0" presId="urn:microsoft.com/office/officeart/2005/8/layout/orgChart1"/>
    <dgm:cxn modelId="{E4AF2E08-1F35-482F-AF85-AD8ECBE03740}" type="presParOf" srcId="{E6BA09A4-39F8-4FBD-AF67-277DEF365445}" destId="{64A9C549-44DD-4F2C-835D-A7C2D456A016}" srcOrd="0" destOrd="0" presId="urn:microsoft.com/office/officeart/2005/8/layout/orgChart1"/>
    <dgm:cxn modelId="{74EE542E-71D1-4093-9BC0-F32C0D986EB3}" type="presParOf" srcId="{E6BA09A4-39F8-4FBD-AF67-277DEF365445}" destId="{FE6A3ED0-F984-4A38-97DC-BEF650DBDAC2}" srcOrd="1" destOrd="0" presId="urn:microsoft.com/office/officeart/2005/8/layout/orgChart1"/>
    <dgm:cxn modelId="{2ED076C3-18A1-44C7-80A8-C022E56DB86D}" type="presParOf" srcId="{CF9DA3BF-4DCA-499C-992F-8B0EC2B751EB}" destId="{F6F10A28-DC57-4BF4-858F-2294538BBA10}" srcOrd="1" destOrd="0" presId="urn:microsoft.com/office/officeart/2005/8/layout/orgChart1"/>
    <dgm:cxn modelId="{F34ABBC1-883F-4E96-9E07-E19CE884781D}" type="presParOf" srcId="{CF9DA3BF-4DCA-499C-992F-8B0EC2B751EB}" destId="{19652190-AE1A-4BDC-8F0C-125E975A6E98}" srcOrd="2" destOrd="0" presId="urn:microsoft.com/office/officeart/2005/8/layout/orgChart1"/>
    <dgm:cxn modelId="{5637F070-3009-4B38-A2E1-833A96123D41}" type="presParOf" srcId="{B22EDE1E-99D3-4E36-BD83-169948035E3F}" destId="{3D583EC0-AF7F-40AA-866E-CA145EA67978}" srcOrd="2" destOrd="0" presId="urn:microsoft.com/office/officeart/2005/8/layout/orgChart1"/>
    <dgm:cxn modelId="{A8E8B28F-3C4B-48D1-91F0-1B58A59B99A5}" type="presParOf" srcId="{539FDDA5-0CEB-42C3-B8D7-6C9CACEB1237}" destId="{F30DA6B2-D266-40FA-A8A4-784ED278E6AE}" srcOrd="2" destOrd="0" presId="urn:microsoft.com/office/officeart/2005/8/layout/orgChart1"/>
    <dgm:cxn modelId="{AAC6F66A-1DF7-4BBA-8927-7E36D887B6CA}" type="presParOf" srcId="{539FDDA5-0CEB-42C3-B8D7-6C9CACEB1237}" destId="{FF1DA668-D7D9-4F81-BCB6-7A135AF0F4B8}" srcOrd="3" destOrd="0" presId="urn:microsoft.com/office/officeart/2005/8/layout/orgChart1"/>
    <dgm:cxn modelId="{573E3E2E-4727-4295-BE3E-676479ECDEF0}" type="presParOf" srcId="{FF1DA668-D7D9-4F81-BCB6-7A135AF0F4B8}" destId="{7F2C859B-7F6A-4499-BFCA-B245E360D9DF}" srcOrd="0" destOrd="0" presId="urn:microsoft.com/office/officeart/2005/8/layout/orgChart1"/>
    <dgm:cxn modelId="{ECF31D67-28CB-482A-8761-8178A86C813B}" type="presParOf" srcId="{7F2C859B-7F6A-4499-BFCA-B245E360D9DF}" destId="{ABEAB357-263D-48C7-B8B2-936580479C7F}" srcOrd="0" destOrd="0" presId="urn:microsoft.com/office/officeart/2005/8/layout/orgChart1"/>
    <dgm:cxn modelId="{9EBF98C5-5307-41A2-BD18-0321F875C7A9}" type="presParOf" srcId="{7F2C859B-7F6A-4499-BFCA-B245E360D9DF}" destId="{13D008AD-7B74-4DD0-87C2-445969627CD7}" srcOrd="1" destOrd="0" presId="urn:microsoft.com/office/officeart/2005/8/layout/orgChart1"/>
    <dgm:cxn modelId="{9C933992-629C-43AE-A682-D3B25362D14F}" type="presParOf" srcId="{FF1DA668-D7D9-4F81-BCB6-7A135AF0F4B8}" destId="{8862026E-767D-46C2-AD81-AE21E69656C9}" srcOrd="1" destOrd="0" presId="urn:microsoft.com/office/officeart/2005/8/layout/orgChart1"/>
    <dgm:cxn modelId="{35241AC8-2757-4A62-B2FD-541FC5FF6904}" type="presParOf" srcId="{8862026E-767D-46C2-AD81-AE21E69656C9}" destId="{80FEFAFE-058F-4524-BE6A-355C6B15704C}" srcOrd="0" destOrd="0" presId="urn:microsoft.com/office/officeart/2005/8/layout/orgChart1"/>
    <dgm:cxn modelId="{D470CEE3-7A24-47FE-85EB-0946D7F02FB0}" type="presParOf" srcId="{8862026E-767D-46C2-AD81-AE21E69656C9}" destId="{0E1372FD-C47E-4BA5-8857-CA7358BE9543}" srcOrd="1" destOrd="0" presId="urn:microsoft.com/office/officeart/2005/8/layout/orgChart1"/>
    <dgm:cxn modelId="{34D3DAAE-31C6-4E4C-A845-B5B90734D028}" type="presParOf" srcId="{0E1372FD-C47E-4BA5-8857-CA7358BE9543}" destId="{F2AF9036-9ECB-4847-A179-16A51B4B645C}" srcOrd="0" destOrd="0" presId="urn:microsoft.com/office/officeart/2005/8/layout/orgChart1"/>
    <dgm:cxn modelId="{C216DDC7-3024-4F44-AF68-4873DB3CA2EA}" type="presParOf" srcId="{F2AF9036-9ECB-4847-A179-16A51B4B645C}" destId="{58B5D48B-5BF3-42DB-81E4-F9384D4C7BED}" srcOrd="0" destOrd="0" presId="urn:microsoft.com/office/officeart/2005/8/layout/orgChart1"/>
    <dgm:cxn modelId="{74F2BB3A-05C0-416D-B49D-8EEA575A0C01}" type="presParOf" srcId="{F2AF9036-9ECB-4847-A179-16A51B4B645C}" destId="{43BA51D8-4B63-4F18-830E-059BD3EED18F}" srcOrd="1" destOrd="0" presId="urn:microsoft.com/office/officeart/2005/8/layout/orgChart1"/>
    <dgm:cxn modelId="{1082CF9E-35FF-4A69-9565-D6FD77FF0B7C}" type="presParOf" srcId="{0E1372FD-C47E-4BA5-8857-CA7358BE9543}" destId="{7E9DE2E8-44BF-4B09-B28B-1E3F2BB6A344}" srcOrd="1" destOrd="0" presId="urn:microsoft.com/office/officeart/2005/8/layout/orgChart1"/>
    <dgm:cxn modelId="{5FD3F753-D933-41E5-8732-6512FEEEB911}" type="presParOf" srcId="{0E1372FD-C47E-4BA5-8857-CA7358BE9543}" destId="{C137E5A4-6AC5-48CD-8ACD-367764EA18A5}" srcOrd="2" destOrd="0" presId="urn:microsoft.com/office/officeart/2005/8/layout/orgChart1"/>
    <dgm:cxn modelId="{CA337189-E756-4EF3-A4A2-DC21536562F6}" type="presParOf" srcId="{FF1DA668-D7D9-4F81-BCB6-7A135AF0F4B8}" destId="{C393FAF8-6020-438A-B4B0-6450B350BD42}" srcOrd="2" destOrd="0" presId="urn:microsoft.com/office/officeart/2005/8/layout/orgChart1"/>
    <dgm:cxn modelId="{87E3F684-1EFA-4DD5-A1D6-A0969DD501E2}" type="presParOf" srcId="{539FDDA5-0CEB-42C3-B8D7-6C9CACEB1237}" destId="{2757BC93-EB91-426D-A3B5-A46A26172F35}" srcOrd="4" destOrd="0" presId="urn:microsoft.com/office/officeart/2005/8/layout/orgChart1"/>
    <dgm:cxn modelId="{02C3BCAF-CDE5-4771-9A7C-A1048EB3599C}" type="presParOf" srcId="{539FDDA5-0CEB-42C3-B8D7-6C9CACEB1237}" destId="{407F7686-BCC3-4E99-9D54-2C7BD27C621E}" srcOrd="5" destOrd="0" presId="urn:microsoft.com/office/officeart/2005/8/layout/orgChart1"/>
    <dgm:cxn modelId="{2139181E-CF18-4237-B90E-BDB7BA8E52A1}" type="presParOf" srcId="{407F7686-BCC3-4E99-9D54-2C7BD27C621E}" destId="{907CD3AA-7EBB-435F-8FBE-2CEF302D8EDB}" srcOrd="0" destOrd="0" presId="urn:microsoft.com/office/officeart/2005/8/layout/orgChart1"/>
    <dgm:cxn modelId="{0FCA7E0C-778E-43C2-AA75-CA92F1B42DD7}" type="presParOf" srcId="{907CD3AA-7EBB-435F-8FBE-2CEF302D8EDB}" destId="{2A6DFC20-BB68-4016-B8C6-8B59EBA9CD95}" srcOrd="0" destOrd="0" presId="urn:microsoft.com/office/officeart/2005/8/layout/orgChart1"/>
    <dgm:cxn modelId="{99771E5A-F5A8-498B-8AE6-414FA3B52EEE}" type="presParOf" srcId="{907CD3AA-7EBB-435F-8FBE-2CEF302D8EDB}" destId="{4415908E-A31D-452E-8074-E358829C14C4}" srcOrd="1" destOrd="0" presId="urn:microsoft.com/office/officeart/2005/8/layout/orgChart1"/>
    <dgm:cxn modelId="{A9FC68A1-F6BF-4B1F-9A6E-D7A826946514}" type="presParOf" srcId="{407F7686-BCC3-4E99-9D54-2C7BD27C621E}" destId="{B2FDD82A-8501-445E-847D-B2F671FF3E0D}" srcOrd="1" destOrd="0" presId="urn:microsoft.com/office/officeart/2005/8/layout/orgChart1"/>
    <dgm:cxn modelId="{148C634C-A269-4815-95DB-D52C23AD83B9}" type="presParOf" srcId="{B2FDD82A-8501-445E-847D-B2F671FF3E0D}" destId="{F6A8329C-99E8-48CF-827F-107D2D257059}" srcOrd="0" destOrd="0" presId="urn:microsoft.com/office/officeart/2005/8/layout/orgChart1"/>
    <dgm:cxn modelId="{054219F8-0DEB-4687-B18C-A277B56B7833}" type="presParOf" srcId="{B2FDD82A-8501-445E-847D-B2F671FF3E0D}" destId="{4F9A6666-EBD3-4958-A4FD-08CB98144A5F}" srcOrd="1" destOrd="0" presId="urn:microsoft.com/office/officeart/2005/8/layout/orgChart1"/>
    <dgm:cxn modelId="{4DCCB892-10F0-4892-B6BA-CFEE7971B051}" type="presParOf" srcId="{4F9A6666-EBD3-4958-A4FD-08CB98144A5F}" destId="{8FE73863-73FA-479F-9498-F9D504075BCF}" srcOrd="0" destOrd="0" presId="urn:microsoft.com/office/officeart/2005/8/layout/orgChart1"/>
    <dgm:cxn modelId="{CF764B70-9AF3-4E61-B297-12078EBE2900}" type="presParOf" srcId="{8FE73863-73FA-479F-9498-F9D504075BCF}" destId="{C7904BCD-930D-493E-850D-E8F88774B674}" srcOrd="0" destOrd="0" presId="urn:microsoft.com/office/officeart/2005/8/layout/orgChart1"/>
    <dgm:cxn modelId="{24B87164-6793-4461-A179-829ABBF94267}" type="presParOf" srcId="{8FE73863-73FA-479F-9498-F9D504075BCF}" destId="{F5A31122-5DC3-4478-924B-15B5D8CD19D7}" srcOrd="1" destOrd="0" presId="urn:microsoft.com/office/officeart/2005/8/layout/orgChart1"/>
    <dgm:cxn modelId="{69DD5816-14F7-42F2-9C48-0400683322B3}" type="presParOf" srcId="{4F9A6666-EBD3-4958-A4FD-08CB98144A5F}" destId="{76F280EC-7FED-44A0-8D5F-47ED35BE372E}" srcOrd="1" destOrd="0" presId="urn:microsoft.com/office/officeart/2005/8/layout/orgChart1"/>
    <dgm:cxn modelId="{DDDF544E-5E87-48F8-B653-2D9F87A338FD}" type="presParOf" srcId="{4F9A6666-EBD3-4958-A4FD-08CB98144A5F}" destId="{05DED0D1-3DB2-4CE3-8605-F22F5FCE6E2E}" srcOrd="2" destOrd="0" presId="urn:microsoft.com/office/officeart/2005/8/layout/orgChart1"/>
    <dgm:cxn modelId="{AD964055-B969-487A-840F-153270704F07}" type="presParOf" srcId="{B2FDD82A-8501-445E-847D-B2F671FF3E0D}" destId="{185032D3-D84A-4049-884D-F433DDDFDE3E}" srcOrd="2" destOrd="0" presId="urn:microsoft.com/office/officeart/2005/8/layout/orgChart1"/>
    <dgm:cxn modelId="{DC735DB5-E2EA-425F-81FB-80BF953E9271}" type="presParOf" srcId="{B2FDD82A-8501-445E-847D-B2F671FF3E0D}" destId="{45C0E89E-82F4-4BD1-9BED-C47010D8A9F3}" srcOrd="3" destOrd="0" presId="urn:microsoft.com/office/officeart/2005/8/layout/orgChart1"/>
    <dgm:cxn modelId="{B684731F-7E65-4C43-8159-BFD2A1FA6271}" type="presParOf" srcId="{45C0E89E-82F4-4BD1-9BED-C47010D8A9F3}" destId="{BC3AB614-B16C-4BE9-B920-2DEB5F39B69C}" srcOrd="0" destOrd="0" presId="urn:microsoft.com/office/officeart/2005/8/layout/orgChart1"/>
    <dgm:cxn modelId="{C1497843-75C5-4416-B6C4-F4C174AFEA4C}" type="presParOf" srcId="{BC3AB614-B16C-4BE9-B920-2DEB5F39B69C}" destId="{D130C64A-8375-419B-A786-4712F8D55229}" srcOrd="0" destOrd="0" presId="urn:microsoft.com/office/officeart/2005/8/layout/orgChart1"/>
    <dgm:cxn modelId="{4A9533CC-C04F-49EB-8D48-3304D9C5A7CF}" type="presParOf" srcId="{BC3AB614-B16C-4BE9-B920-2DEB5F39B69C}" destId="{EE080385-33B8-4D51-A335-0BE42FD45D7E}" srcOrd="1" destOrd="0" presId="urn:microsoft.com/office/officeart/2005/8/layout/orgChart1"/>
    <dgm:cxn modelId="{3C4AA9A8-6543-4D04-9166-5EDA5A3892D3}" type="presParOf" srcId="{45C0E89E-82F4-4BD1-9BED-C47010D8A9F3}" destId="{30C34CA8-3E33-4968-A7B4-B0C13CEA1812}" srcOrd="1" destOrd="0" presId="urn:microsoft.com/office/officeart/2005/8/layout/orgChart1"/>
    <dgm:cxn modelId="{741D5340-4C5F-41FB-BF69-FCEA3BEF254C}" type="presParOf" srcId="{30C34CA8-3E33-4968-A7B4-B0C13CEA1812}" destId="{1C6F0AA4-D025-4B29-B284-B1541B35F520}" srcOrd="0" destOrd="0" presId="urn:microsoft.com/office/officeart/2005/8/layout/orgChart1"/>
    <dgm:cxn modelId="{48FE8A46-8A0F-4319-B888-EACFFD78228A}" type="presParOf" srcId="{30C34CA8-3E33-4968-A7B4-B0C13CEA1812}" destId="{68BFDC38-D62E-4FB1-83E7-5B6385A5FD4F}" srcOrd="1" destOrd="0" presId="urn:microsoft.com/office/officeart/2005/8/layout/orgChart1"/>
    <dgm:cxn modelId="{AF4C0C54-66B0-4822-B204-42A3FA55EF8D}" type="presParOf" srcId="{68BFDC38-D62E-4FB1-83E7-5B6385A5FD4F}" destId="{372341E0-C925-4E9F-860D-82ACD4103735}" srcOrd="0" destOrd="0" presId="urn:microsoft.com/office/officeart/2005/8/layout/orgChart1"/>
    <dgm:cxn modelId="{653AF3D5-EE0B-4DC4-B54A-2DB9E98A7CA9}" type="presParOf" srcId="{372341E0-C925-4E9F-860D-82ACD4103735}" destId="{58AC7672-7726-4DC3-AF42-9A3AE1EEA0A0}" srcOrd="0" destOrd="0" presId="urn:microsoft.com/office/officeart/2005/8/layout/orgChart1"/>
    <dgm:cxn modelId="{1A9E148F-BA7C-491E-84FB-F98BC4F2BF9E}" type="presParOf" srcId="{372341E0-C925-4E9F-860D-82ACD4103735}" destId="{FCFDFCA2-AF4F-4740-A5D3-985C497F7636}" srcOrd="1" destOrd="0" presId="urn:microsoft.com/office/officeart/2005/8/layout/orgChart1"/>
    <dgm:cxn modelId="{BE0A9D6F-BDAC-4B02-B408-2A5B25DEE80F}" type="presParOf" srcId="{68BFDC38-D62E-4FB1-83E7-5B6385A5FD4F}" destId="{EF789562-78BB-4035-BC63-580A11490FB9}" srcOrd="1" destOrd="0" presId="urn:microsoft.com/office/officeart/2005/8/layout/orgChart1"/>
    <dgm:cxn modelId="{A6EA758A-FF29-428F-A817-BFAFDCB98189}" type="presParOf" srcId="{68BFDC38-D62E-4FB1-83E7-5B6385A5FD4F}" destId="{FD26896B-F1D8-472E-9FBD-8A51B0D15290}" srcOrd="2" destOrd="0" presId="urn:microsoft.com/office/officeart/2005/8/layout/orgChart1"/>
    <dgm:cxn modelId="{618D9661-A803-4298-AC25-2636391D3501}" type="presParOf" srcId="{45C0E89E-82F4-4BD1-9BED-C47010D8A9F3}" destId="{72EBCC12-CF88-4C5A-9E19-0A881B2CDF4A}" srcOrd="2" destOrd="0" presId="urn:microsoft.com/office/officeart/2005/8/layout/orgChart1"/>
    <dgm:cxn modelId="{77679AF3-1501-4C1F-9E0E-6662F40F9696}" type="presParOf" srcId="{407F7686-BCC3-4E99-9D54-2C7BD27C621E}" destId="{DECEBEF7-9C70-4E0D-8C00-79B06D4EDCE1}" srcOrd="2" destOrd="0" presId="urn:microsoft.com/office/officeart/2005/8/layout/orgChart1"/>
    <dgm:cxn modelId="{E0865D15-665B-4113-B800-2FC48F8DB10D}" type="presParOf" srcId="{1AFCA316-B65E-488B-8553-01B38A553F80}" destId="{A0F725D8-83D5-4E6B-822E-D6BE520CC34E}" srcOrd="2" destOrd="0" presId="urn:microsoft.com/office/officeart/2005/8/layout/orgChart1"/>
    <dgm:cxn modelId="{FA1580CE-BF0E-4AF5-B454-80FE41521648}" type="presParOf" srcId="{D2623A9C-75AF-4B7A-AFF6-10BC2EFD90DE}" destId="{D32606D8-CF75-4454-B0E4-079BD38FA5BB}" srcOrd="2" destOrd="0" presId="urn:microsoft.com/office/officeart/2005/8/layout/orgChart1"/>
    <dgm:cxn modelId="{69070BAB-42E4-4D8E-A4A9-B4D8A7F016C6}" type="presParOf" srcId="{E0EDF436-8EAF-45CE-89BA-FE29E6BC82C6}" destId="{010A53CD-31F8-4648-821D-69261515FD5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6F0AA4-D025-4B29-B284-B1541B35F520}">
      <dsp:nvSpPr>
        <dsp:cNvPr id="0" name=""/>
        <dsp:cNvSpPr/>
      </dsp:nvSpPr>
      <dsp:spPr>
        <a:xfrm>
          <a:off x="4054250" y="2678121"/>
          <a:ext cx="117057" cy="3589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977"/>
              </a:lnTo>
              <a:lnTo>
                <a:pt x="117057" y="3589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5032D3-D84A-4049-884D-F433DDDFDE3E}">
      <dsp:nvSpPr>
        <dsp:cNvPr id="0" name=""/>
        <dsp:cNvSpPr/>
      </dsp:nvSpPr>
      <dsp:spPr>
        <a:xfrm>
          <a:off x="3894271" y="2124048"/>
          <a:ext cx="472132" cy="163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940"/>
              </a:lnTo>
              <a:lnTo>
                <a:pt x="472132" y="81940"/>
              </a:lnTo>
              <a:lnTo>
                <a:pt x="472132" y="16388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A8329C-99E8-48CF-827F-107D2D257059}">
      <dsp:nvSpPr>
        <dsp:cNvPr id="0" name=""/>
        <dsp:cNvSpPr/>
      </dsp:nvSpPr>
      <dsp:spPr>
        <a:xfrm>
          <a:off x="3422138" y="2124048"/>
          <a:ext cx="472132" cy="163880"/>
        </a:xfrm>
        <a:custGeom>
          <a:avLst/>
          <a:gdLst/>
          <a:ahLst/>
          <a:cxnLst/>
          <a:rect l="0" t="0" r="0" b="0"/>
          <a:pathLst>
            <a:path>
              <a:moveTo>
                <a:pt x="472132" y="0"/>
              </a:moveTo>
              <a:lnTo>
                <a:pt x="472132" y="81940"/>
              </a:lnTo>
              <a:lnTo>
                <a:pt x="0" y="81940"/>
              </a:lnTo>
              <a:lnTo>
                <a:pt x="0" y="16388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57BC93-EB91-426D-A3B5-A46A26172F35}">
      <dsp:nvSpPr>
        <dsp:cNvPr id="0" name=""/>
        <dsp:cNvSpPr/>
      </dsp:nvSpPr>
      <dsp:spPr>
        <a:xfrm>
          <a:off x="2616391" y="1569975"/>
          <a:ext cx="1277880" cy="163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940"/>
              </a:lnTo>
              <a:lnTo>
                <a:pt x="1277880" y="81940"/>
              </a:lnTo>
              <a:lnTo>
                <a:pt x="1277880" y="16388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FEFAFE-058F-4524-BE6A-355C6B15704C}">
      <dsp:nvSpPr>
        <dsp:cNvPr id="0" name=""/>
        <dsp:cNvSpPr/>
      </dsp:nvSpPr>
      <dsp:spPr>
        <a:xfrm>
          <a:off x="1970622" y="2124048"/>
          <a:ext cx="117057" cy="3589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977"/>
              </a:lnTo>
              <a:lnTo>
                <a:pt x="117057" y="3589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0DA6B2-D266-40FA-A8A4-784ED278E6AE}">
      <dsp:nvSpPr>
        <dsp:cNvPr id="0" name=""/>
        <dsp:cNvSpPr/>
      </dsp:nvSpPr>
      <dsp:spPr>
        <a:xfrm>
          <a:off x="2282776" y="1569975"/>
          <a:ext cx="333614" cy="163880"/>
        </a:xfrm>
        <a:custGeom>
          <a:avLst/>
          <a:gdLst/>
          <a:ahLst/>
          <a:cxnLst/>
          <a:rect l="0" t="0" r="0" b="0"/>
          <a:pathLst>
            <a:path>
              <a:moveTo>
                <a:pt x="333614" y="0"/>
              </a:moveTo>
              <a:lnTo>
                <a:pt x="333614" y="81940"/>
              </a:lnTo>
              <a:lnTo>
                <a:pt x="0" y="81940"/>
              </a:lnTo>
              <a:lnTo>
                <a:pt x="0" y="16388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6138C6-A427-4F35-81DE-378E225FA81B}">
      <dsp:nvSpPr>
        <dsp:cNvPr id="0" name=""/>
        <dsp:cNvSpPr/>
      </dsp:nvSpPr>
      <dsp:spPr>
        <a:xfrm>
          <a:off x="1026357" y="2124048"/>
          <a:ext cx="117057" cy="3589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977"/>
              </a:lnTo>
              <a:lnTo>
                <a:pt x="117057" y="3589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959ADD-3478-46F5-B972-ED2AE45223B9}">
      <dsp:nvSpPr>
        <dsp:cNvPr id="0" name=""/>
        <dsp:cNvSpPr/>
      </dsp:nvSpPr>
      <dsp:spPr>
        <a:xfrm>
          <a:off x="1338511" y="1569975"/>
          <a:ext cx="1277880" cy="163880"/>
        </a:xfrm>
        <a:custGeom>
          <a:avLst/>
          <a:gdLst/>
          <a:ahLst/>
          <a:cxnLst/>
          <a:rect l="0" t="0" r="0" b="0"/>
          <a:pathLst>
            <a:path>
              <a:moveTo>
                <a:pt x="1277880" y="0"/>
              </a:moveTo>
              <a:lnTo>
                <a:pt x="1277880" y="81940"/>
              </a:lnTo>
              <a:lnTo>
                <a:pt x="0" y="81940"/>
              </a:lnTo>
              <a:lnTo>
                <a:pt x="0" y="16388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E1A5DE-8EA8-430F-B7E2-62833905101E}">
      <dsp:nvSpPr>
        <dsp:cNvPr id="0" name=""/>
        <dsp:cNvSpPr/>
      </dsp:nvSpPr>
      <dsp:spPr>
        <a:xfrm>
          <a:off x="1505318" y="1015901"/>
          <a:ext cx="1111072" cy="163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940"/>
              </a:lnTo>
              <a:lnTo>
                <a:pt x="1111072" y="81940"/>
              </a:lnTo>
              <a:lnTo>
                <a:pt x="1111072" y="16388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0FC885-6890-485D-B1D7-5AF11964E5A7}">
      <dsp:nvSpPr>
        <dsp:cNvPr id="0" name=""/>
        <dsp:cNvSpPr/>
      </dsp:nvSpPr>
      <dsp:spPr>
        <a:xfrm>
          <a:off x="82091" y="2124048"/>
          <a:ext cx="117057" cy="3589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977"/>
              </a:lnTo>
              <a:lnTo>
                <a:pt x="117057" y="3589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E1D08C-463D-43AF-8480-9AACA04D7A85}">
      <dsp:nvSpPr>
        <dsp:cNvPr id="0" name=""/>
        <dsp:cNvSpPr/>
      </dsp:nvSpPr>
      <dsp:spPr>
        <a:xfrm>
          <a:off x="345817" y="1588911"/>
          <a:ext cx="91440" cy="1449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004"/>
              </a:lnTo>
              <a:lnTo>
                <a:pt x="48427" y="63004"/>
              </a:lnTo>
              <a:lnTo>
                <a:pt x="48427" y="14494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3FB8A3-DE37-4B14-B759-6F100D7B8F87}">
      <dsp:nvSpPr>
        <dsp:cNvPr id="0" name=""/>
        <dsp:cNvSpPr/>
      </dsp:nvSpPr>
      <dsp:spPr>
        <a:xfrm>
          <a:off x="391537" y="1015901"/>
          <a:ext cx="1113780" cy="182816"/>
        </a:xfrm>
        <a:custGeom>
          <a:avLst/>
          <a:gdLst/>
          <a:ahLst/>
          <a:cxnLst/>
          <a:rect l="0" t="0" r="0" b="0"/>
          <a:pathLst>
            <a:path>
              <a:moveTo>
                <a:pt x="1113780" y="0"/>
              </a:moveTo>
              <a:lnTo>
                <a:pt x="1113780" y="100876"/>
              </a:lnTo>
              <a:lnTo>
                <a:pt x="0" y="100876"/>
              </a:lnTo>
              <a:lnTo>
                <a:pt x="0" y="1828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E12B7F-9A42-4A63-AA8F-FE5C4D833690}">
      <dsp:nvSpPr>
        <dsp:cNvPr id="0" name=""/>
        <dsp:cNvSpPr/>
      </dsp:nvSpPr>
      <dsp:spPr>
        <a:xfrm>
          <a:off x="1459598" y="461828"/>
          <a:ext cx="91440" cy="1638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38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468EEE-E277-432A-988B-91FEEBB3F915}">
      <dsp:nvSpPr>
        <dsp:cNvPr id="0" name=""/>
        <dsp:cNvSpPr/>
      </dsp:nvSpPr>
      <dsp:spPr>
        <a:xfrm>
          <a:off x="1115126" y="71636"/>
          <a:ext cx="780384" cy="390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document</a:t>
          </a:r>
          <a:endParaRPr lang="en-US" sz="1400" kern="1200" dirty="0"/>
        </a:p>
      </dsp:txBody>
      <dsp:txXfrm>
        <a:off x="1115126" y="71636"/>
        <a:ext cx="780384" cy="390192"/>
      </dsp:txXfrm>
    </dsp:sp>
    <dsp:sp modelId="{890BB52F-D34E-47D0-B134-DDE0BC01176F}">
      <dsp:nvSpPr>
        <dsp:cNvPr id="0" name=""/>
        <dsp:cNvSpPr/>
      </dsp:nvSpPr>
      <dsp:spPr>
        <a:xfrm>
          <a:off x="1115126" y="625709"/>
          <a:ext cx="780384" cy="390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&lt;html&gt;</a:t>
          </a:r>
          <a:endParaRPr lang="en-US" sz="1400" kern="1200" dirty="0"/>
        </a:p>
      </dsp:txBody>
      <dsp:txXfrm>
        <a:off x="1115126" y="625709"/>
        <a:ext cx="780384" cy="390192"/>
      </dsp:txXfrm>
    </dsp:sp>
    <dsp:sp modelId="{5D4607B7-21DB-4151-AC87-F5DE61C20FE1}">
      <dsp:nvSpPr>
        <dsp:cNvPr id="0" name=""/>
        <dsp:cNvSpPr/>
      </dsp:nvSpPr>
      <dsp:spPr>
        <a:xfrm>
          <a:off x="1345" y="1198718"/>
          <a:ext cx="780384" cy="390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&lt;head&gt;</a:t>
          </a:r>
          <a:endParaRPr lang="en-US" sz="1400" kern="1200" dirty="0"/>
        </a:p>
      </dsp:txBody>
      <dsp:txXfrm>
        <a:off x="1345" y="1198718"/>
        <a:ext cx="780384" cy="390192"/>
      </dsp:txXfrm>
    </dsp:sp>
    <dsp:sp modelId="{99E650DD-4B70-42B7-9BDD-6333D5B8E82B}">
      <dsp:nvSpPr>
        <dsp:cNvPr id="0" name=""/>
        <dsp:cNvSpPr/>
      </dsp:nvSpPr>
      <dsp:spPr>
        <a:xfrm>
          <a:off x="4053" y="1733855"/>
          <a:ext cx="780384" cy="390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&lt;title&gt;</a:t>
          </a:r>
          <a:endParaRPr lang="en-US" sz="1400" kern="1200" dirty="0"/>
        </a:p>
      </dsp:txBody>
      <dsp:txXfrm>
        <a:off x="4053" y="1733855"/>
        <a:ext cx="780384" cy="390192"/>
      </dsp:txXfrm>
    </dsp:sp>
    <dsp:sp modelId="{49B3A432-C39F-4201-8BD7-7E042F8371FE}">
      <dsp:nvSpPr>
        <dsp:cNvPr id="0" name=""/>
        <dsp:cNvSpPr/>
      </dsp:nvSpPr>
      <dsp:spPr>
        <a:xfrm>
          <a:off x="199149" y="2287929"/>
          <a:ext cx="780384" cy="390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“Sample”</a:t>
          </a:r>
          <a:endParaRPr lang="en-US" sz="1400" kern="1200" dirty="0"/>
        </a:p>
      </dsp:txBody>
      <dsp:txXfrm>
        <a:off x="199149" y="2287929"/>
        <a:ext cx="780384" cy="390192"/>
      </dsp:txXfrm>
    </dsp:sp>
    <dsp:sp modelId="{2D081EC1-4DC5-4307-9AD1-6B12F75904DF}">
      <dsp:nvSpPr>
        <dsp:cNvPr id="0" name=""/>
        <dsp:cNvSpPr/>
      </dsp:nvSpPr>
      <dsp:spPr>
        <a:xfrm>
          <a:off x="2226198" y="1179782"/>
          <a:ext cx="780384" cy="390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&lt;body&gt;</a:t>
          </a:r>
          <a:endParaRPr lang="en-US" sz="1400" kern="1200" dirty="0"/>
        </a:p>
      </dsp:txBody>
      <dsp:txXfrm>
        <a:off x="2226198" y="1179782"/>
        <a:ext cx="780384" cy="390192"/>
      </dsp:txXfrm>
    </dsp:sp>
    <dsp:sp modelId="{1FC9C34B-C1C0-4D64-B510-E6B2BACEC4B7}">
      <dsp:nvSpPr>
        <dsp:cNvPr id="0" name=""/>
        <dsp:cNvSpPr/>
      </dsp:nvSpPr>
      <dsp:spPr>
        <a:xfrm>
          <a:off x="948318" y="1733855"/>
          <a:ext cx="780384" cy="390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&lt;p&gt;</a:t>
          </a:r>
          <a:endParaRPr lang="en-US" sz="1400" kern="1200" dirty="0"/>
        </a:p>
      </dsp:txBody>
      <dsp:txXfrm>
        <a:off x="948318" y="1733855"/>
        <a:ext cx="780384" cy="390192"/>
      </dsp:txXfrm>
    </dsp:sp>
    <dsp:sp modelId="{64A9C549-44DD-4F2C-835D-A7C2D456A016}">
      <dsp:nvSpPr>
        <dsp:cNvPr id="0" name=""/>
        <dsp:cNvSpPr/>
      </dsp:nvSpPr>
      <dsp:spPr>
        <a:xfrm>
          <a:off x="1143414" y="2287929"/>
          <a:ext cx="780384" cy="390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Text</a:t>
          </a:r>
          <a:endParaRPr lang="en-US" sz="1400" kern="1200" dirty="0"/>
        </a:p>
      </dsp:txBody>
      <dsp:txXfrm>
        <a:off x="1143414" y="2287929"/>
        <a:ext cx="780384" cy="390192"/>
      </dsp:txXfrm>
    </dsp:sp>
    <dsp:sp modelId="{ABEAB357-263D-48C7-B8B2-936580479C7F}">
      <dsp:nvSpPr>
        <dsp:cNvPr id="0" name=""/>
        <dsp:cNvSpPr/>
      </dsp:nvSpPr>
      <dsp:spPr>
        <a:xfrm>
          <a:off x="1892584" y="1733855"/>
          <a:ext cx="780384" cy="390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&lt;p&gt;</a:t>
          </a:r>
          <a:endParaRPr lang="en-US" sz="1400" kern="1200" dirty="0"/>
        </a:p>
      </dsp:txBody>
      <dsp:txXfrm>
        <a:off x="1892584" y="1733855"/>
        <a:ext cx="780384" cy="390192"/>
      </dsp:txXfrm>
    </dsp:sp>
    <dsp:sp modelId="{58B5D48B-5BF3-42DB-81E4-F9384D4C7BED}">
      <dsp:nvSpPr>
        <dsp:cNvPr id="0" name=""/>
        <dsp:cNvSpPr/>
      </dsp:nvSpPr>
      <dsp:spPr>
        <a:xfrm>
          <a:off x="2087680" y="2287929"/>
          <a:ext cx="780384" cy="390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Text</a:t>
          </a:r>
          <a:endParaRPr lang="en-US" sz="1400" kern="1200" dirty="0"/>
        </a:p>
      </dsp:txBody>
      <dsp:txXfrm>
        <a:off x="2087680" y="2287929"/>
        <a:ext cx="780384" cy="390192"/>
      </dsp:txXfrm>
    </dsp:sp>
    <dsp:sp modelId="{2A6DFC20-BB68-4016-B8C6-8B59EBA9CD95}">
      <dsp:nvSpPr>
        <dsp:cNvPr id="0" name=""/>
        <dsp:cNvSpPr/>
      </dsp:nvSpPr>
      <dsp:spPr>
        <a:xfrm>
          <a:off x="3504079" y="1733855"/>
          <a:ext cx="780384" cy="390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&lt;p&gt;</a:t>
          </a:r>
          <a:endParaRPr lang="en-US" sz="1400" kern="1200" dirty="0"/>
        </a:p>
      </dsp:txBody>
      <dsp:txXfrm>
        <a:off x="3504079" y="1733855"/>
        <a:ext cx="780384" cy="390192"/>
      </dsp:txXfrm>
    </dsp:sp>
    <dsp:sp modelId="{C7904BCD-930D-493E-850D-E8F88774B674}">
      <dsp:nvSpPr>
        <dsp:cNvPr id="0" name=""/>
        <dsp:cNvSpPr/>
      </dsp:nvSpPr>
      <dsp:spPr>
        <a:xfrm>
          <a:off x="3031946" y="2287929"/>
          <a:ext cx="780384" cy="390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Text</a:t>
          </a:r>
          <a:endParaRPr lang="en-US" sz="1400" kern="1200" dirty="0"/>
        </a:p>
      </dsp:txBody>
      <dsp:txXfrm>
        <a:off x="3031946" y="2287929"/>
        <a:ext cx="780384" cy="390192"/>
      </dsp:txXfrm>
    </dsp:sp>
    <dsp:sp modelId="{D130C64A-8375-419B-A786-4712F8D55229}">
      <dsp:nvSpPr>
        <dsp:cNvPr id="0" name=""/>
        <dsp:cNvSpPr/>
      </dsp:nvSpPr>
      <dsp:spPr>
        <a:xfrm>
          <a:off x="3976211" y="2287929"/>
          <a:ext cx="780384" cy="390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&lt;span&gt;</a:t>
          </a:r>
          <a:endParaRPr lang="en-US" sz="1400" kern="1200" dirty="0"/>
        </a:p>
      </dsp:txBody>
      <dsp:txXfrm>
        <a:off x="3976211" y="2287929"/>
        <a:ext cx="780384" cy="390192"/>
      </dsp:txXfrm>
    </dsp:sp>
    <dsp:sp modelId="{58AC7672-7726-4DC3-AF42-9A3AE1EEA0A0}">
      <dsp:nvSpPr>
        <dsp:cNvPr id="0" name=""/>
        <dsp:cNvSpPr/>
      </dsp:nvSpPr>
      <dsp:spPr>
        <a:xfrm>
          <a:off x="4171308" y="2842002"/>
          <a:ext cx="780384" cy="390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Text</a:t>
          </a:r>
          <a:endParaRPr lang="en-US" sz="1400" kern="1200" dirty="0"/>
        </a:p>
      </dsp:txBody>
      <dsp:txXfrm>
        <a:off x="4171308" y="2842002"/>
        <a:ext cx="780384" cy="390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7DC4-EC76-4166-9B3F-7B66D363F258}" type="datetimeFigureOut">
              <a:rPr lang="en-US" smtClean="0"/>
              <a:t>4/21/2013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2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7DC4-EC76-4166-9B3F-7B66D363F258}" type="datetimeFigureOut">
              <a:rPr lang="en-US" smtClean="0"/>
              <a:t>4/21/2013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806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7DC4-EC76-4166-9B3F-7B66D363F258}" type="datetimeFigureOut">
              <a:rPr lang="en-US" smtClean="0"/>
              <a:t>4/21/2013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264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7DC4-EC76-4166-9B3F-7B66D363F258}" type="datetimeFigureOut">
              <a:rPr lang="en-US" smtClean="0"/>
              <a:t>4/21/2013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06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7DC4-EC76-4166-9B3F-7B66D363F258}" type="datetimeFigureOut">
              <a:rPr lang="en-US" smtClean="0"/>
              <a:t>4/21/2013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687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7DC4-EC76-4166-9B3F-7B66D363F258}" type="datetimeFigureOut">
              <a:rPr lang="en-US" smtClean="0"/>
              <a:t>4/21/2013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02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7DC4-EC76-4166-9B3F-7B66D363F258}" type="datetimeFigureOut">
              <a:rPr lang="en-US" smtClean="0"/>
              <a:t>4/21/2013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77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7DC4-EC76-4166-9B3F-7B66D363F258}" type="datetimeFigureOut">
              <a:rPr lang="en-US" smtClean="0"/>
              <a:t>4/21/2013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117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7DC4-EC76-4166-9B3F-7B66D363F258}" type="datetimeFigureOut">
              <a:rPr lang="en-US" smtClean="0"/>
              <a:t>4/21/2013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49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7DC4-EC76-4166-9B3F-7B66D363F258}" type="datetimeFigureOut">
              <a:rPr lang="en-US" smtClean="0"/>
              <a:t>4/21/2013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121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7DC4-EC76-4166-9B3F-7B66D363F258}" type="datetimeFigureOut">
              <a:rPr lang="en-US" smtClean="0"/>
              <a:t>4/21/2013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362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C7DC4-EC76-4166-9B3F-7B66D363F258}" type="datetimeFigureOut">
              <a:rPr lang="en-US" smtClean="0"/>
              <a:t>4/21/2013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3110F-FD62-493A-8B76-CFD17639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366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 to JavaScript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6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are First Class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assign a function to a variable using a function expression; we will use a similar format when we create our own objects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08454" y="3090384"/>
            <a:ext cx="332808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myFunc</a:t>
            </a:r>
            <a:r>
              <a:rPr lang="en-US" dirty="0"/>
              <a:t> = function(x)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	</a:t>
            </a:r>
            <a:r>
              <a:rPr lang="en-US" dirty="0" err="1"/>
              <a:t>var</a:t>
            </a:r>
            <a:r>
              <a:rPr lang="en-US" dirty="0"/>
              <a:t> z = x;</a:t>
            </a:r>
          </a:p>
          <a:p>
            <a:r>
              <a:rPr lang="en-US" dirty="0"/>
              <a:t>	z++;</a:t>
            </a:r>
          </a:p>
          <a:p>
            <a:r>
              <a:rPr lang="en-US" dirty="0"/>
              <a:t>	return z;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alert(</a:t>
            </a:r>
            <a:r>
              <a:rPr lang="en-US" dirty="0" err="1"/>
              <a:t>myFunc</a:t>
            </a:r>
            <a:r>
              <a:rPr lang="en-US" dirty="0"/>
              <a:t>(10));	// Outputs 11</a:t>
            </a:r>
          </a:p>
        </p:txBody>
      </p:sp>
      <p:sp>
        <p:nvSpPr>
          <p:cNvPr id="5" name="Rectangle 4"/>
          <p:cNvSpPr/>
          <p:nvPr/>
        </p:nvSpPr>
        <p:spPr>
          <a:xfrm>
            <a:off x="4860324" y="2752114"/>
            <a:ext cx="263610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myFunc</a:t>
            </a:r>
            <a:r>
              <a:rPr lang="en-US" dirty="0"/>
              <a:t> = function(x)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	</a:t>
            </a:r>
            <a:r>
              <a:rPr lang="en-US" dirty="0" err="1"/>
              <a:t>var</a:t>
            </a:r>
            <a:r>
              <a:rPr lang="en-US" dirty="0"/>
              <a:t> z = x;</a:t>
            </a:r>
          </a:p>
          <a:p>
            <a:r>
              <a:rPr lang="en-US" dirty="0"/>
              <a:t>	z++;</a:t>
            </a:r>
          </a:p>
          <a:p>
            <a:r>
              <a:rPr lang="en-US" dirty="0"/>
              <a:t>	return z;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function foo(f)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alert(f(10));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foo(</a:t>
            </a:r>
            <a:r>
              <a:rPr lang="en-US" dirty="0" err="1"/>
              <a:t>myFunc</a:t>
            </a:r>
            <a:r>
              <a:rPr lang="en-US" dirty="0"/>
              <a:t>);</a:t>
            </a:r>
          </a:p>
        </p:txBody>
      </p:sp>
      <p:sp>
        <p:nvSpPr>
          <p:cNvPr id="6" name="Rectangle 5"/>
          <p:cNvSpPr/>
          <p:nvPr/>
        </p:nvSpPr>
        <p:spPr>
          <a:xfrm>
            <a:off x="8707395" y="2953428"/>
            <a:ext cx="229629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function </a:t>
            </a:r>
            <a:r>
              <a:rPr lang="en-US" dirty="0" err="1"/>
              <a:t>addOne</a:t>
            </a:r>
            <a:r>
              <a:rPr lang="en-US" dirty="0"/>
              <a:t>()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return function(x)</a:t>
            </a:r>
          </a:p>
          <a:p>
            <a:r>
              <a:rPr lang="en-US" dirty="0"/>
              <a:t>  {</a:t>
            </a:r>
          </a:p>
          <a:p>
            <a:r>
              <a:rPr lang="en-US" dirty="0"/>
              <a:t>    return x+1;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 err="1"/>
              <a:t>var</a:t>
            </a:r>
            <a:r>
              <a:rPr lang="en-US" dirty="0"/>
              <a:t> f = </a:t>
            </a:r>
            <a:r>
              <a:rPr lang="en-US" dirty="0" err="1"/>
              <a:t>addOne</a:t>
            </a:r>
            <a:r>
              <a:rPr lang="en-US" dirty="0"/>
              <a:t>();</a:t>
            </a:r>
          </a:p>
          <a:p>
            <a:r>
              <a:rPr lang="en-US" dirty="0"/>
              <a:t>alert(f(10));</a:t>
            </a:r>
          </a:p>
        </p:txBody>
      </p:sp>
    </p:spTree>
    <p:extLst>
      <p:ext uri="{BB962C8B-B14F-4D97-AF65-F5344CB8AC3E}">
        <p14:creationId xmlns:p14="http://schemas.microsoft.com/office/powerpoint/2010/main" val="721063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Usual relational operators</a:t>
            </a:r>
          </a:p>
          <a:p>
            <a:pPr lvl="1"/>
            <a:r>
              <a:rPr lang="en-US" dirty="0" smtClean="0"/>
              <a:t>==, !=, &lt;, &gt;, &lt;=, &gt;=</a:t>
            </a:r>
          </a:p>
          <a:p>
            <a:r>
              <a:rPr lang="en-US" dirty="0" smtClean="0"/>
              <a:t>Also have Identity and Nonidentity</a:t>
            </a:r>
          </a:p>
          <a:p>
            <a:pPr lvl="1"/>
            <a:r>
              <a:rPr lang="en-US" dirty="0" smtClean="0"/>
              <a:t>=== and !==</a:t>
            </a:r>
          </a:p>
          <a:p>
            <a:pPr lvl="1"/>
            <a:r>
              <a:rPr lang="en-US" dirty="0" smtClean="0"/>
              <a:t>True or false if values AND types match</a:t>
            </a:r>
          </a:p>
          <a:p>
            <a:endParaRPr lang="en-US" dirty="0"/>
          </a:p>
          <a:p>
            <a:r>
              <a:rPr lang="en-US" dirty="0" smtClean="0"/>
              <a:t>Logical Operators</a:t>
            </a:r>
          </a:p>
          <a:p>
            <a:pPr lvl="1"/>
            <a:r>
              <a:rPr lang="en-US" dirty="0" smtClean="0"/>
              <a:t>&amp;&amp;, || , 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011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statement/ if else and switch statement the same as Java</a:t>
            </a:r>
          </a:p>
          <a:p>
            <a:r>
              <a:rPr lang="en-US" dirty="0" smtClean="0"/>
              <a:t>The ternary operator is also available</a:t>
            </a:r>
          </a:p>
          <a:p>
            <a:pPr lvl="1"/>
            <a:r>
              <a:rPr lang="en-US" dirty="0" smtClean="0"/>
              <a:t>(condition) ? (return value if condition true) : (return value if condition false)</a:t>
            </a:r>
          </a:p>
          <a:p>
            <a:r>
              <a:rPr lang="en-US" dirty="0" smtClean="0"/>
              <a:t>While loop, do-while and for loop also the same</a:t>
            </a:r>
          </a:p>
          <a:p>
            <a:pPr lvl="1"/>
            <a:r>
              <a:rPr lang="en-US" dirty="0" smtClean="0"/>
              <a:t>for (</a:t>
            </a:r>
            <a:r>
              <a:rPr lang="en-US" dirty="0" err="1" smtClean="0"/>
              <a:t>var</a:t>
            </a:r>
            <a:r>
              <a:rPr lang="en-US" dirty="0" smtClean="0"/>
              <a:t> i = 0; i &lt; 100; i++)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299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989173" cy="4351338"/>
          </a:xfrm>
        </p:spPr>
        <p:txBody>
          <a:bodyPr/>
          <a:lstStyle/>
          <a:p>
            <a:r>
              <a:rPr lang="en-US" dirty="0" smtClean="0"/>
              <a:t>Global scope for identifiers declared at the topmost level</a:t>
            </a:r>
          </a:p>
          <a:p>
            <a:r>
              <a:rPr lang="en-US" dirty="0" smtClean="0"/>
              <a:t>Local scope for identifiers declared inside a function</a:t>
            </a:r>
          </a:p>
          <a:p>
            <a:r>
              <a:rPr lang="en-US" dirty="0" smtClean="0"/>
              <a:t>Lexical/static scope for functions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445211" y="1194644"/>
            <a:ext cx="6096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var</a:t>
            </a:r>
            <a:r>
              <a:rPr lang="en-US" dirty="0"/>
              <a:t> x = 10;</a:t>
            </a:r>
          </a:p>
          <a:p>
            <a:endParaRPr lang="en-US" dirty="0"/>
          </a:p>
          <a:p>
            <a:r>
              <a:rPr lang="en-US" dirty="0"/>
              <a:t>function foo1()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</a:t>
            </a:r>
            <a:r>
              <a:rPr lang="en-US" dirty="0" err="1"/>
              <a:t>var</a:t>
            </a:r>
            <a:r>
              <a:rPr lang="en-US" dirty="0"/>
              <a:t> x = 20;   // Local variable x;</a:t>
            </a:r>
          </a:p>
          <a:p>
            <a:r>
              <a:rPr lang="en-US" dirty="0"/>
              <a:t>   foo2();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function foo2()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alert("In foo 2 x= " + x);     // </a:t>
            </a:r>
            <a:r>
              <a:rPr lang="en-US" dirty="0" smtClean="0"/>
              <a:t>Outputs 10</a:t>
            </a:r>
            <a:endParaRPr lang="en-US" dirty="0"/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alert("Outside: " + x);</a:t>
            </a:r>
          </a:p>
          <a:p>
            <a:r>
              <a:rPr lang="en-US" dirty="0"/>
              <a:t>foo1();</a:t>
            </a:r>
          </a:p>
          <a:p>
            <a:r>
              <a:rPr lang="en-US" dirty="0"/>
              <a:t>foo2();</a:t>
            </a:r>
          </a:p>
          <a:p>
            <a:r>
              <a:rPr lang="en-US" dirty="0"/>
              <a:t>alert("Outside: " + x);</a:t>
            </a:r>
          </a:p>
        </p:txBody>
      </p:sp>
    </p:spTree>
    <p:extLst>
      <p:ext uri="{BB962C8B-B14F-4D97-AF65-F5344CB8AC3E}">
        <p14:creationId xmlns:p14="http://schemas.microsoft.com/office/powerpoint/2010/main" val="620250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Block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variable is declared in a block, it is added to the scope of that block (e.g. global or a function) and does not go out of scope when the block exits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27438" y="3622755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if (1 &lt; 2)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</a:t>
            </a:r>
            <a:r>
              <a:rPr lang="en-US" dirty="0" err="1"/>
              <a:t>var</a:t>
            </a:r>
            <a:r>
              <a:rPr lang="en-US" dirty="0"/>
              <a:t> x = 10;  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alert("Outside: " + x</a:t>
            </a:r>
            <a:r>
              <a:rPr lang="en-US" dirty="0" smtClean="0"/>
              <a:t>);	// Legal and x = 10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558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Declarations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variable is assigned a value but no such variable exists then it is created with global scope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47351" y="3327738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function foo()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x = 10;  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foo();</a:t>
            </a:r>
          </a:p>
          <a:p>
            <a:r>
              <a:rPr lang="en-US" dirty="0"/>
              <a:t>alert("Outside: " + x);</a:t>
            </a:r>
          </a:p>
        </p:txBody>
      </p:sp>
      <p:sp>
        <p:nvSpPr>
          <p:cNvPr id="5" name="Rectangle 4"/>
          <p:cNvSpPr/>
          <p:nvPr/>
        </p:nvSpPr>
        <p:spPr>
          <a:xfrm>
            <a:off x="4901514" y="3327738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function foo()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</a:t>
            </a:r>
            <a:r>
              <a:rPr lang="en-US" dirty="0" err="1" smtClean="0"/>
              <a:t>var</a:t>
            </a:r>
            <a:r>
              <a:rPr lang="en-US" dirty="0" smtClean="0"/>
              <a:t> x </a:t>
            </a:r>
            <a:r>
              <a:rPr lang="en-US" dirty="0"/>
              <a:t>= 10;  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foo();</a:t>
            </a:r>
          </a:p>
          <a:p>
            <a:r>
              <a:rPr lang="en-US" dirty="0"/>
              <a:t>alert("Outside: " + x);</a:t>
            </a:r>
          </a:p>
        </p:txBody>
      </p:sp>
    </p:spTree>
    <p:extLst>
      <p:ext uri="{BB962C8B-B14F-4D97-AF65-F5344CB8AC3E}">
        <p14:creationId xmlns:p14="http://schemas.microsoft.com/office/powerpoint/2010/main" val="2751603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Arrays are an object type</a:t>
            </a:r>
          </a:p>
          <a:p>
            <a:endParaRPr lang="en-US" dirty="0"/>
          </a:p>
          <a:p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myArray</a:t>
            </a:r>
            <a:r>
              <a:rPr lang="en-US" dirty="0" smtClean="0"/>
              <a:t> = new Array();</a:t>
            </a:r>
          </a:p>
          <a:p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myArray</a:t>
            </a:r>
            <a:r>
              <a:rPr lang="en-US" dirty="0" smtClean="0"/>
              <a:t> = [];			// Same thing</a:t>
            </a:r>
          </a:p>
          <a:p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myArray</a:t>
            </a:r>
            <a:r>
              <a:rPr lang="en-US" dirty="0" smtClean="0"/>
              <a:t> = [1, 2, 3];</a:t>
            </a:r>
          </a:p>
          <a:p>
            <a:endParaRPr lang="en-US" dirty="0"/>
          </a:p>
          <a:p>
            <a:r>
              <a:rPr lang="en-US" dirty="0" err="1" smtClean="0"/>
              <a:t>myArray.length</a:t>
            </a:r>
            <a:r>
              <a:rPr lang="en-US" dirty="0" smtClean="0"/>
              <a:t>     // Access length of array</a:t>
            </a:r>
          </a:p>
          <a:p>
            <a:r>
              <a:rPr lang="en-US" dirty="0" err="1" smtClean="0"/>
              <a:t>myArray</a:t>
            </a:r>
            <a:r>
              <a:rPr lang="en-US" dirty="0" smtClean="0"/>
              <a:t>[0] = 3;</a:t>
            </a:r>
          </a:p>
          <a:p>
            <a:r>
              <a:rPr lang="en-US" dirty="0" smtClean="0"/>
              <a:t>alert(</a:t>
            </a:r>
            <a:r>
              <a:rPr lang="en-US" dirty="0" err="1" smtClean="0"/>
              <a:t>myArray</a:t>
            </a:r>
            <a:r>
              <a:rPr lang="en-US" dirty="0" smtClean="0"/>
              <a:t>[2]);</a:t>
            </a:r>
          </a:p>
          <a:p>
            <a:r>
              <a:rPr lang="en-US" dirty="0" err="1" smtClean="0"/>
              <a:t>myArray.push</a:t>
            </a:r>
            <a:r>
              <a:rPr lang="en-US" dirty="0" smtClean="0"/>
              <a:t>(</a:t>
            </a:r>
            <a:r>
              <a:rPr lang="en-US" dirty="0" err="1" smtClean="0"/>
              <a:t>val</a:t>
            </a:r>
            <a:r>
              <a:rPr lang="en-US" dirty="0" smtClean="0"/>
              <a:t>);    // Add to end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875373" y="3821992"/>
            <a:ext cx="391985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Useful array methods:</a:t>
            </a:r>
          </a:p>
          <a:p>
            <a:endParaRPr lang="en-US" sz="2000" dirty="0"/>
          </a:p>
          <a:p>
            <a:r>
              <a:rPr lang="en-US" sz="2000" dirty="0" err="1" smtClean="0"/>
              <a:t>concat</a:t>
            </a:r>
            <a:r>
              <a:rPr lang="en-US" sz="2000" dirty="0" smtClean="0"/>
              <a:t>(a1,a2) – concatenates arrays</a:t>
            </a:r>
          </a:p>
          <a:p>
            <a:r>
              <a:rPr lang="en-US" sz="2000" dirty="0" smtClean="0"/>
              <a:t>join(separator) – Converts to string</a:t>
            </a:r>
          </a:p>
          <a:p>
            <a:r>
              <a:rPr lang="en-US" sz="2000" dirty="0" smtClean="0"/>
              <a:t>pop() – Removes last element</a:t>
            </a:r>
          </a:p>
          <a:p>
            <a:r>
              <a:rPr lang="en-US" sz="2000" dirty="0" smtClean="0"/>
              <a:t>reverse() -  Reverses array</a:t>
            </a:r>
          </a:p>
        </p:txBody>
      </p:sp>
    </p:spTree>
    <p:extLst>
      <p:ext uri="{BB962C8B-B14F-4D97-AF65-F5344CB8AC3E}">
        <p14:creationId xmlns:p14="http://schemas.microsoft.com/office/powerpoint/2010/main" val="23332451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Strings also an object (along with Date, Number)</a:t>
            </a:r>
          </a:p>
          <a:p>
            <a:r>
              <a:rPr lang="en-US" dirty="0" smtClean="0"/>
              <a:t>Some methods:</a:t>
            </a:r>
          </a:p>
          <a:p>
            <a:pPr lvl="1"/>
            <a:r>
              <a:rPr lang="en-US" dirty="0" err="1" smtClean="0"/>
              <a:t>charAt</a:t>
            </a:r>
            <a:r>
              <a:rPr lang="en-US" dirty="0" smtClean="0"/>
              <a:t>(index)</a:t>
            </a:r>
          </a:p>
          <a:p>
            <a:pPr lvl="1"/>
            <a:r>
              <a:rPr lang="en-US" dirty="0" err="1" smtClean="0"/>
              <a:t>indexOf</a:t>
            </a:r>
            <a:r>
              <a:rPr lang="en-US" dirty="0" smtClean="0"/>
              <a:t>(</a:t>
            </a:r>
            <a:r>
              <a:rPr lang="en-US" dirty="0" err="1" smtClean="0"/>
              <a:t>searchString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replace(</a:t>
            </a:r>
            <a:r>
              <a:rPr lang="en-US" dirty="0" err="1" smtClean="0"/>
              <a:t>toReplace</a:t>
            </a:r>
            <a:r>
              <a:rPr lang="en-US" dirty="0" smtClean="0"/>
              <a:t>, </a:t>
            </a:r>
            <a:r>
              <a:rPr lang="en-US" dirty="0" err="1" smtClean="0"/>
              <a:t>replaceWith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split(separator)</a:t>
            </a:r>
          </a:p>
          <a:p>
            <a:pPr lvl="1"/>
            <a:r>
              <a:rPr lang="en-US" dirty="0" err="1" smtClean="0"/>
              <a:t>substr</a:t>
            </a:r>
            <a:r>
              <a:rPr lang="en-US" dirty="0" smtClean="0"/>
              <a:t>(startIndex, </a:t>
            </a:r>
            <a:r>
              <a:rPr lang="en-US" dirty="0" err="1" smtClean="0"/>
              <a:t>numChars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toLowerCase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 smtClean="0"/>
              <a:t>toUpperCase</a:t>
            </a:r>
            <a:r>
              <a:rPr lang="en-US" dirty="0" smtClean="0"/>
              <a:t>()</a:t>
            </a:r>
          </a:p>
        </p:txBody>
      </p:sp>
      <p:sp>
        <p:nvSpPr>
          <p:cNvPr id="4" name="Rectangle 3"/>
          <p:cNvSpPr/>
          <p:nvPr/>
        </p:nvSpPr>
        <p:spPr>
          <a:xfrm>
            <a:off x="7290487" y="3077964"/>
            <a:ext cx="45637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/>
              <a:t>var</a:t>
            </a:r>
            <a:r>
              <a:rPr lang="en-US" sz="2400" dirty="0"/>
              <a:t> </a:t>
            </a:r>
            <a:r>
              <a:rPr lang="en-US" sz="2400" dirty="0" err="1"/>
              <a:t>myString</a:t>
            </a:r>
            <a:r>
              <a:rPr lang="en-US" sz="2400" dirty="0"/>
              <a:t> = "10,20,30,40";</a:t>
            </a:r>
          </a:p>
          <a:p>
            <a:r>
              <a:rPr lang="en-US" sz="2400" dirty="0" err="1"/>
              <a:t>var</a:t>
            </a:r>
            <a:r>
              <a:rPr lang="en-US" sz="2400" dirty="0"/>
              <a:t> </a:t>
            </a:r>
            <a:r>
              <a:rPr lang="en-US" sz="2400" dirty="0" err="1"/>
              <a:t>myArray</a:t>
            </a:r>
            <a:r>
              <a:rPr lang="en-US" sz="2400" dirty="0"/>
              <a:t> = </a:t>
            </a:r>
            <a:r>
              <a:rPr lang="en-US" sz="2400" dirty="0" err="1"/>
              <a:t>myString.split</a:t>
            </a:r>
            <a:r>
              <a:rPr lang="en-US" sz="2400" dirty="0"/>
              <a:t>(",");</a:t>
            </a:r>
          </a:p>
          <a:p>
            <a:r>
              <a:rPr lang="en-US" sz="2400" dirty="0"/>
              <a:t>alert(</a:t>
            </a:r>
            <a:r>
              <a:rPr lang="en-US" sz="2400" dirty="0" err="1"/>
              <a:t>myArray.join</a:t>
            </a:r>
            <a:r>
              <a:rPr lang="en-US" sz="2400" dirty="0"/>
              <a:t>(":"));</a:t>
            </a:r>
          </a:p>
        </p:txBody>
      </p:sp>
    </p:spTree>
    <p:extLst>
      <p:ext uri="{BB962C8B-B14F-4D97-AF65-F5344CB8AC3E}">
        <p14:creationId xmlns:p14="http://schemas.microsoft.com/office/powerpoint/2010/main" val="13616339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an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myObj</a:t>
            </a:r>
            <a:r>
              <a:rPr lang="en-US" dirty="0" smtClean="0"/>
              <a:t> = new Object();		// Calls the object constructor</a:t>
            </a:r>
          </a:p>
          <a:p>
            <a:pPr marL="0" indent="0">
              <a:buNone/>
            </a:pPr>
            <a:r>
              <a:rPr lang="en-US" dirty="0" err="1" smtClean="0"/>
              <a:t>myObj.x</a:t>
            </a:r>
            <a:r>
              <a:rPr lang="en-US" dirty="0" smtClean="0"/>
              <a:t> = 10;			// Creates properties on the fly</a:t>
            </a:r>
          </a:p>
          <a:p>
            <a:pPr marL="0" indent="0">
              <a:buNone/>
            </a:pPr>
            <a:r>
              <a:rPr lang="en-US" dirty="0" err="1" smtClean="0"/>
              <a:t>myObj.y</a:t>
            </a:r>
            <a:r>
              <a:rPr lang="en-US" dirty="0" smtClean="0"/>
              <a:t> = 100;</a:t>
            </a:r>
          </a:p>
          <a:p>
            <a:endParaRPr lang="en-US" dirty="0"/>
          </a:p>
          <a:p>
            <a:r>
              <a:rPr lang="en-US" dirty="0" smtClean="0"/>
              <a:t>Can also use object literal notation: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myObj</a:t>
            </a:r>
            <a:r>
              <a:rPr lang="en-US" dirty="0" smtClean="0"/>
              <a:t> = 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x : 10,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y: 20</a:t>
            </a:r>
          </a:p>
          <a:p>
            <a:pPr marL="0" indent="0">
              <a:buNone/>
            </a:pPr>
            <a:r>
              <a:rPr lang="en-US" dirty="0" smtClean="0"/>
              <a:t>};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Objects can be returned or sent in as a parameter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5069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a function that serves as a constructor with properties and sub-functions (methods)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95633" y="2751438"/>
            <a:ext cx="529824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function Point(x, y)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this.x</a:t>
            </a:r>
            <a:r>
              <a:rPr lang="en-US" sz="1400" dirty="0"/>
              <a:t> = x;		// Public instance </a:t>
            </a:r>
            <a:r>
              <a:rPr lang="en-US" sz="1400" dirty="0" err="1"/>
              <a:t>vars</a:t>
            </a:r>
            <a:endParaRPr lang="en-US" sz="1400" dirty="0"/>
          </a:p>
          <a:p>
            <a:r>
              <a:rPr lang="en-US" sz="1400" dirty="0"/>
              <a:t>   </a:t>
            </a:r>
            <a:r>
              <a:rPr lang="en-US" sz="1400" dirty="0" err="1"/>
              <a:t>this.y</a:t>
            </a:r>
            <a:r>
              <a:rPr lang="en-US" sz="1400" dirty="0"/>
              <a:t> = y;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var</a:t>
            </a:r>
            <a:r>
              <a:rPr lang="en-US" sz="1400" dirty="0"/>
              <a:t> d = 10;		// Internal "private" variable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this.getDistance</a:t>
            </a:r>
            <a:r>
              <a:rPr lang="en-US" sz="1400" dirty="0"/>
              <a:t> = function(p)	// A method</a:t>
            </a:r>
          </a:p>
          <a:p>
            <a:r>
              <a:rPr lang="en-US" sz="1400" dirty="0"/>
              <a:t>   {</a:t>
            </a:r>
          </a:p>
          <a:p>
            <a:r>
              <a:rPr lang="en-US" sz="1400" dirty="0"/>
              <a:t>   	</a:t>
            </a:r>
            <a:r>
              <a:rPr lang="en-US" sz="1400" dirty="0" err="1"/>
              <a:t>var</a:t>
            </a:r>
            <a:r>
              <a:rPr lang="en-US" sz="1400" dirty="0"/>
              <a:t> x2 = </a:t>
            </a:r>
            <a:r>
              <a:rPr lang="en-US" sz="1400" dirty="0" err="1"/>
              <a:t>Math.pow</a:t>
            </a:r>
            <a:r>
              <a:rPr lang="en-US" sz="1400" dirty="0"/>
              <a:t>(</a:t>
            </a:r>
            <a:r>
              <a:rPr lang="en-US" sz="1400" dirty="0" err="1"/>
              <a:t>p.x</a:t>
            </a:r>
            <a:r>
              <a:rPr lang="en-US" sz="1400" dirty="0"/>
              <a:t> - </a:t>
            </a:r>
            <a:r>
              <a:rPr lang="en-US" sz="1400" dirty="0" err="1"/>
              <a:t>this.x</a:t>
            </a:r>
            <a:r>
              <a:rPr lang="en-US" sz="1400" dirty="0"/>
              <a:t>, 2);</a:t>
            </a:r>
          </a:p>
          <a:p>
            <a:r>
              <a:rPr lang="en-US" sz="1400" dirty="0"/>
              <a:t>   	</a:t>
            </a:r>
            <a:r>
              <a:rPr lang="en-US" sz="1400" dirty="0" err="1"/>
              <a:t>var</a:t>
            </a:r>
            <a:r>
              <a:rPr lang="en-US" sz="1400" dirty="0"/>
              <a:t> y2 = </a:t>
            </a:r>
            <a:r>
              <a:rPr lang="en-US" sz="1400" dirty="0" err="1"/>
              <a:t>Math.pow</a:t>
            </a:r>
            <a:r>
              <a:rPr lang="en-US" sz="1400" dirty="0"/>
              <a:t>(</a:t>
            </a:r>
            <a:r>
              <a:rPr lang="en-US" sz="1400" dirty="0" err="1"/>
              <a:t>p.y</a:t>
            </a:r>
            <a:r>
              <a:rPr lang="en-US" sz="1400" dirty="0"/>
              <a:t> - </a:t>
            </a:r>
            <a:r>
              <a:rPr lang="en-US" sz="1400" dirty="0" err="1"/>
              <a:t>this.y</a:t>
            </a:r>
            <a:r>
              <a:rPr lang="en-US" sz="1400" dirty="0"/>
              <a:t>, 2);</a:t>
            </a:r>
          </a:p>
          <a:p>
            <a:r>
              <a:rPr lang="en-US" sz="1400" dirty="0"/>
              <a:t>   	d = </a:t>
            </a:r>
            <a:r>
              <a:rPr lang="en-US" sz="1400" dirty="0" err="1"/>
              <a:t>Math.sqrt</a:t>
            </a:r>
            <a:r>
              <a:rPr lang="en-US" sz="1400" dirty="0"/>
              <a:t>(x2 + y2);</a:t>
            </a:r>
          </a:p>
          <a:p>
            <a:r>
              <a:rPr lang="en-US" sz="1400" dirty="0"/>
              <a:t>   	return d;</a:t>
            </a:r>
          </a:p>
          <a:p>
            <a:r>
              <a:rPr lang="en-US" sz="1400" dirty="0"/>
              <a:t>   };</a:t>
            </a:r>
          </a:p>
          <a:p>
            <a:r>
              <a:rPr lang="en-US" sz="1400" dirty="0"/>
              <a:t>}</a:t>
            </a:r>
          </a:p>
          <a:p>
            <a:endParaRPr lang="en-US" sz="1400" dirty="0"/>
          </a:p>
          <a:p>
            <a:r>
              <a:rPr lang="en-US" sz="1400" dirty="0" err="1"/>
              <a:t>var</a:t>
            </a:r>
            <a:r>
              <a:rPr lang="en-US" sz="1400" dirty="0"/>
              <a:t> point1 = new Point(0,0);</a:t>
            </a:r>
          </a:p>
          <a:p>
            <a:r>
              <a:rPr lang="en-US" sz="1400" dirty="0" err="1"/>
              <a:t>var</a:t>
            </a:r>
            <a:r>
              <a:rPr lang="en-US" sz="1400" dirty="0"/>
              <a:t> point2 = new Point(1,1);</a:t>
            </a:r>
          </a:p>
          <a:p>
            <a:r>
              <a:rPr lang="en-US" sz="1400" dirty="0" err="1"/>
              <a:t>var</a:t>
            </a:r>
            <a:r>
              <a:rPr lang="en-US" sz="1400" dirty="0"/>
              <a:t> distance = point1.getDistance(point2);</a:t>
            </a:r>
          </a:p>
          <a:p>
            <a:r>
              <a:rPr lang="en-US" sz="1400" dirty="0"/>
              <a:t>alert(distance</a:t>
            </a:r>
            <a:r>
              <a:rPr lang="en-US" sz="1400" dirty="0" smtClean="0"/>
              <a:t>);				// 1.41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8229600" y="4110681"/>
            <a:ext cx="32457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 flaw: has to create all of the Point items (x, y, d, </a:t>
            </a:r>
            <a:r>
              <a:rPr lang="en-US" dirty="0" err="1" smtClean="0"/>
              <a:t>getDistance</a:t>
            </a:r>
            <a:r>
              <a:rPr lang="en-US" dirty="0" smtClean="0"/>
              <a:t>) for every Point created</a:t>
            </a:r>
          </a:p>
          <a:p>
            <a:endParaRPr lang="en-US" dirty="0"/>
          </a:p>
          <a:p>
            <a:r>
              <a:rPr lang="en-US" dirty="0" smtClean="0"/>
              <a:t>OK for </a:t>
            </a:r>
            <a:r>
              <a:rPr lang="en-US" dirty="0" err="1" smtClean="0"/>
              <a:t>vars</a:t>
            </a:r>
            <a:r>
              <a:rPr lang="en-US" dirty="0" smtClean="0"/>
              <a:t> but not for </a:t>
            </a:r>
            <a:r>
              <a:rPr lang="en-US" dirty="0" err="1" smtClean="0"/>
              <a:t>getDistance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545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Client (generally browser-side) language invented at Netscape under the name </a:t>
            </a:r>
            <a:r>
              <a:rPr lang="en-US" dirty="0" err="1" smtClean="0"/>
              <a:t>LiveScript</a:t>
            </a:r>
            <a:r>
              <a:rPr lang="en-US" dirty="0" smtClean="0"/>
              <a:t> around 1995</a:t>
            </a:r>
          </a:p>
          <a:p>
            <a:r>
              <a:rPr lang="en-US" dirty="0" smtClean="0"/>
              <a:t>Netscape wanted a lightweight interpreted language to complement Java, similar to VB Script for Microsoft</a:t>
            </a:r>
          </a:p>
          <a:p>
            <a:r>
              <a:rPr lang="en-US" dirty="0" smtClean="0"/>
              <a:t>Name changed to JavaScript with introduction of Java to the browser; lots of confusion since between the two</a:t>
            </a:r>
          </a:p>
          <a:p>
            <a:r>
              <a:rPr lang="en-US" dirty="0" smtClean="0"/>
              <a:t>Standardized version is </a:t>
            </a:r>
            <a:r>
              <a:rPr lang="en-US" dirty="0" err="1" smtClean="0"/>
              <a:t>ECMAScript</a:t>
            </a:r>
            <a:endParaRPr lang="en-US" dirty="0" smtClean="0"/>
          </a:p>
          <a:p>
            <a:r>
              <a:rPr lang="en-US" dirty="0" smtClean="0"/>
              <a:t>Now owned by Oracle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8927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Prototype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4350"/>
            <a:ext cx="10515600" cy="4351338"/>
          </a:xfrm>
        </p:spPr>
        <p:txBody>
          <a:bodyPr/>
          <a:lstStyle/>
          <a:p>
            <a:r>
              <a:rPr lang="en-US" dirty="0" smtClean="0"/>
              <a:t>Avoid the problem on the previous slide with the prototype object</a:t>
            </a:r>
          </a:p>
          <a:p>
            <a:r>
              <a:rPr lang="en-US" dirty="0" smtClean="0"/>
              <a:t>Every function has a </a:t>
            </a:r>
            <a:r>
              <a:rPr lang="en-US" b="1" dirty="0" smtClean="0"/>
              <a:t>prototype</a:t>
            </a:r>
            <a:r>
              <a:rPr lang="en-US" dirty="0" smtClean="0"/>
              <a:t> property</a:t>
            </a:r>
          </a:p>
          <a:p>
            <a:pPr lvl="1"/>
            <a:r>
              <a:rPr lang="en-US" dirty="0" smtClean="0"/>
              <a:t>Change made to the prototype object is seen by all instances of that data type</a:t>
            </a:r>
          </a:p>
          <a:p>
            <a:pPr lvl="1"/>
            <a:r>
              <a:rPr lang="en-US" dirty="0" smtClean="0"/>
              <a:t>Similar to declaring something static; can create a member function once and assign it to the prototype property</a:t>
            </a:r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0174" y="3926519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/>
              <a:t>function Point(x, y)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this.x</a:t>
            </a:r>
            <a:r>
              <a:rPr lang="en-US" sz="1400" dirty="0"/>
              <a:t> = x;		</a:t>
            </a:r>
            <a:endParaRPr lang="en-US" sz="1400" dirty="0" smtClean="0"/>
          </a:p>
          <a:p>
            <a:r>
              <a:rPr lang="en-US" sz="1400" dirty="0" smtClean="0"/>
              <a:t>   </a:t>
            </a:r>
            <a:r>
              <a:rPr lang="en-US" sz="1400" dirty="0" err="1"/>
              <a:t>this.y</a:t>
            </a:r>
            <a:r>
              <a:rPr lang="en-US" sz="1400" dirty="0"/>
              <a:t> = y;</a:t>
            </a:r>
          </a:p>
          <a:p>
            <a:r>
              <a:rPr lang="en-US" sz="1400" dirty="0"/>
              <a:t>}</a:t>
            </a:r>
          </a:p>
          <a:p>
            <a:r>
              <a:rPr lang="en-US" sz="1400" dirty="0" err="1"/>
              <a:t>Point.prototype.getDistance</a:t>
            </a:r>
            <a:r>
              <a:rPr lang="en-US" sz="1400" dirty="0"/>
              <a:t> = function(p)</a:t>
            </a:r>
          </a:p>
          <a:p>
            <a:r>
              <a:rPr lang="en-US" sz="1400" dirty="0"/>
              <a:t>   {</a:t>
            </a:r>
          </a:p>
          <a:p>
            <a:r>
              <a:rPr lang="en-US" sz="1400" dirty="0"/>
              <a:t>   	</a:t>
            </a:r>
            <a:r>
              <a:rPr lang="en-US" sz="1400" dirty="0" err="1"/>
              <a:t>var</a:t>
            </a:r>
            <a:r>
              <a:rPr lang="en-US" sz="1400" dirty="0"/>
              <a:t> x2 = </a:t>
            </a:r>
            <a:r>
              <a:rPr lang="en-US" sz="1400" dirty="0" err="1"/>
              <a:t>Math.pow</a:t>
            </a:r>
            <a:r>
              <a:rPr lang="en-US" sz="1400" dirty="0"/>
              <a:t>(</a:t>
            </a:r>
            <a:r>
              <a:rPr lang="en-US" sz="1400" dirty="0" err="1"/>
              <a:t>p.x</a:t>
            </a:r>
            <a:r>
              <a:rPr lang="en-US" sz="1400" dirty="0"/>
              <a:t> - </a:t>
            </a:r>
            <a:r>
              <a:rPr lang="en-US" sz="1400" dirty="0" err="1"/>
              <a:t>this.x</a:t>
            </a:r>
            <a:r>
              <a:rPr lang="en-US" sz="1400" dirty="0"/>
              <a:t>, 2);</a:t>
            </a:r>
          </a:p>
          <a:p>
            <a:r>
              <a:rPr lang="en-US" sz="1400" dirty="0"/>
              <a:t>   	</a:t>
            </a:r>
            <a:r>
              <a:rPr lang="en-US" sz="1400" dirty="0" err="1"/>
              <a:t>var</a:t>
            </a:r>
            <a:r>
              <a:rPr lang="en-US" sz="1400" dirty="0"/>
              <a:t> y2 = </a:t>
            </a:r>
            <a:r>
              <a:rPr lang="en-US" sz="1400" dirty="0" err="1"/>
              <a:t>Math.pow</a:t>
            </a:r>
            <a:r>
              <a:rPr lang="en-US" sz="1400" dirty="0"/>
              <a:t>(</a:t>
            </a:r>
            <a:r>
              <a:rPr lang="en-US" sz="1400" dirty="0" err="1"/>
              <a:t>p.y</a:t>
            </a:r>
            <a:r>
              <a:rPr lang="en-US" sz="1400" dirty="0"/>
              <a:t> - </a:t>
            </a:r>
            <a:r>
              <a:rPr lang="en-US" sz="1400" dirty="0" err="1"/>
              <a:t>this.y</a:t>
            </a:r>
            <a:r>
              <a:rPr lang="en-US" sz="1400" dirty="0"/>
              <a:t>, 2);</a:t>
            </a:r>
          </a:p>
          <a:p>
            <a:r>
              <a:rPr lang="en-US" sz="1400" dirty="0"/>
              <a:t>   	return </a:t>
            </a:r>
            <a:r>
              <a:rPr lang="en-US" sz="1400" dirty="0" err="1"/>
              <a:t>Math.sqrt</a:t>
            </a:r>
            <a:r>
              <a:rPr lang="en-US" sz="1400" dirty="0"/>
              <a:t>(x2 + y2);   	</a:t>
            </a:r>
          </a:p>
          <a:p>
            <a:r>
              <a:rPr lang="en-US" sz="1400" dirty="0"/>
              <a:t>   };</a:t>
            </a:r>
          </a:p>
          <a:p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5535826" y="4429438"/>
            <a:ext cx="6096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 err="1"/>
              <a:t>var</a:t>
            </a:r>
            <a:r>
              <a:rPr lang="en-US" sz="1400" dirty="0"/>
              <a:t> point1 = new Point(0,0);</a:t>
            </a:r>
          </a:p>
          <a:p>
            <a:r>
              <a:rPr lang="en-US" sz="1400" dirty="0" err="1"/>
              <a:t>var</a:t>
            </a:r>
            <a:r>
              <a:rPr lang="en-US" sz="1400" dirty="0"/>
              <a:t> point2 = new Point(1,1);</a:t>
            </a:r>
          </a:p>
          <a:p>
            <a:r>
              <a:rPr lang="en-US" sz="1400" dirty="0" err="1"/>
              <a:t>var</a:t>
            </a:r>
            <a:r>
              <a:rPr lang="en-US" sz="1400" dirty="0"/>
              <a:t> distance = point1.getDistance(point2);</a:t>
            </a:r>
          </a:p>
          <a:p>
            <a:r>
              <a:rPr lang="en-US" sz="1400" dirty="0"/>
              <a:t>alert(distance</a:t>
            </a:r>
            <a:r>
              <a:rPr lang="en-US" sz="1400" dirty="0" smtClean="0"/>
              <a:t>);</a:t>
            </a:r>
          </a:p>
          <a:p>
            <a:endParaRPr lang="en-US" sz="1400" dirty="0"/>
          </a:p>
          <a:p>
            <a:endParaRPr lang="en-US" sz="1400" dirty="0" smtClean="0"/>
          </a:p>
          <a:p>
            <a:r>
              <a:rPr lang="en-US" sz="1400" dirty="0" smtClean="0"/>
              <a:t>For “static” variables could use </a:t>
            </a:r>
            <a:r>
              <a:rPr lang="en-US" sz="1400" dirty="0" err="1" smtClean="0"/>
              <a:t>Point.val</a:t>
            </a:r>
            <a:r>
              <a:rPr lang="en-US" sz="1400" dirty="0" smtClean="0"/>
              <a:t> = 100;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688319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Overriding the prototype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340" y="1512587"/>
            <a:ext cx="10515600" cy="4351338"/>
          </a:xfrm>
        </p:spPr>
        <p:txBody>
          <a:bodyPr/>
          <a:lstStyle/>
          <a:p>
            <a:r>
              <a:rPr lang="en-US" dirty="0" smtClean="0"/>
              <a:t>Possible to override the prototype based on scoping rules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2167890"/>
            <a:ext cx="6096000" cy="461664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/>
              <a:t>function Point(x, y)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this.x</a:t>
            </a:r>
            <a:r>
              <a:rPr lang="en-US" sz="1400" dirty="0"/>
              <a:t> = x;		// Public instance </a:t>
            </a:r>
            <a:r>
              <a:rPr lang="en-US" sz="1400" dirty="0" err="1"/>
              <a:t>vars</a:t>
            </a:r>
            <a:endParaRPr lang="en-US" sz="1400" dirty="0"/>
          </a:p>
          <a:p>
            <a:r>
              <a:rPr lang="en-US" sz="1400" dirty="0"/>
              <a:t>   </a:t>
            </a:r>
            <a:r>
              <a:rPr lang="en-US" sz="1400" dirty="0" err="1"/>
              <a:t>this.y</a:t>
            </a:r>
            <a:r>
              <a:rPr lang="en-US" sz="1400" dirty="0"/>
              <a:t> = y;</a:t>
            </a:r>
          </a:p>
          <a:p>
            <a:r>
              <a:rPr lang="en-US" sz="1400" dirty="0"/>
              <a:t>}</a:t>
            </a:r>
          </a:p>
          <a:p>
            <a:r>
              <a:rPr lang="en-US" sz="1400" dirty="0" err="1"/>
              <a:t>Point.prototype.getDistance</a:t>
            </a:r>
            <a:r>
              <a:rPr lang="en-US" sz="1400" dirty="0"/>
              <a:t> = function(p)</a:t>
            </a:r>
          </a:p>
          <a:p>
            <a:r>
              <a:rPr lang="en-US" sz="1400" dirty="0"/>
              <a:t>   {</a:t>
            </a:r>
          </a:p>
          <a:p>
            <a:r>
              <a:rPr lang="en-US" sz="1400" dirty="0"/>
              <a:t>   	</a:t>
            </a:r>
            <a:r>
              <a:rPr lang="en-US" sz="1400" dirty="0" err="1"/>
              <a:t>var</a:t>
            </a:r>
            <a:r>
              <a:rPr lang="en-US" sz="1400" dirty="0"/>
              <a:t> x2 = </a:t>
            </a:r>
            <a:r>
              <a:rPr lang="en-US" sz="1400" dirty="0" err="1"/>
              <a:t>Math.pow</a:t>
            </a:r>
            <a:r>
              <a:rPr lang="en-US" sz="1400" dirty="0"/>
              <a:t>(</a:t>
            </a:r>
            <a:r>
              <a:rPr lang="en-US" sz="1400" dirty="0" err="1"/>
              <a:t>p.x</a:t>
            </a:r>
            <a:r>
              <a:rPr lang="en-US" sz="1400" dirty="0"/>
              <a:t> - </a:t>
            </a:r>
            <a:r>
              <a:rPr lang="en-US" sz="1400" dirty="0" err="1"/>
              <a:t>this.x</a:t>
            </a:r>
            <a:r>
              <a:rPr lang="en-US" sz="1400" dirty="0"/>
              <a:t>, 2);</a:t>
            </a:r>
          </a:p>
          <a:p>
            <a:r>
              <a:rPr lang="en-US" sz="1400" dirty="0"/>
              <a:t>   	</a:t>
            </a:r>
            <a:r>
              <a:rPr lang="en-US" sz="1400" dirty="0" err="1"/>
              <a:t>var</a:t>
            </a:r>
            <a:r>
              <a:rPr lang="en-US" sz="1400" dirty="0"/>
              <a:t> y2 = </a:t>
            </a:r>
            <a:r>
              <a:rPr lang="en-US" sz="1400" dirty="0" err="1"/>
              <a:t>Math.pow</a:t>
            </a:r>
            <a:r>
              <a:rPr lang="en-US" sz="1400" dirty="0"/>
              <a:t>(</a:t>
            </a:r>
            <a:r>
              <a:rPr lang="en-US" sz="1400" dirty="0" err="1"/>
              <a:t>p.y</a:t>
            </a:r>
            <a:r>
              <a:rPr lang="en-US" sz="1400" dirty="0"/>
              <a:t> - </a:t>
            </a:r>
            <a:r>
              <a:rPr lang="en-US" sz="1400" dirty="0" err="1"/>
              <a:t>this.y</a:t>
            </a:r>
            <a:r>
              <a:rPr lang="en-US" sz="1400" dirty="0"/>
              <a:t>, 2);</a:t>
            </a:r>
          </a:p>
          <a:p>
            <a:r>
              <a:rPr lang="en-US" sz="1400" dirty="0"/>
              <a:t>   	return </a:t>
            </a:r>
            <a:r>
              <a:rPr lang="en-US" sz="1400" dirty="0" err="1"/>
              <a:t>Math.sqrt</a:t>
            </a:r>
            <a:r>
              <a:rPr lang="en-US" sz="1400" dirty="0"/>
              <a:t>(x2 + y2);   	</a:t>
            </a:r>
          </a:p>
          <a:p>
            <a:r>
              <a:rPr lang="en-US" sz="1400" dirty="0"/>
              <a:t>   };</a:t>
            </a:r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 err="1"/>
              <a:t>var</a:t>
            </a:r>
            <a:r>
              <a:rPr lang="en-US" sz="1400" dirty="0"/>
              <a:t> point1 = new Point(0,0);</a:t>
            </a:r>
          </a:p>
          <a:p>
            <a:r>
              <a:rPr lang="en-US" sz="1400" dirty="0" err="1"/>
              <a:t>var</a:t>
            </a:r>
            <a:r>
              <a:rPr lang="en-US" sz="1400" dirty="0"/>
              <a:t> point2 = new Point(1,1);</a:t>
            </a:r>
          </a:p>
          <a:p>
            <a:r>
              <a:rPr lang="en-US" sz="1400" dirty="0"/>
              <a:t>point1.getDistance = function(p)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 return 10;</a:t>
            </a:r>
          </a:p>
          <a:p>
            <a:r>
              <a:rPr lang="en-US" sz="1400" dirty="0"/>
              <a:t>};</a:t>
            </a:r>
          </a:p>
          <a:p>
            <a:r>
              <a:rPr lang="en-US" sz="1400" dirty="0" err="1"/>
              <a:t>var</a:t>
            </a:r>
            <a:r>
              <a:rPr lang="en-US" sz="1400" dirty="0"/>
              <a:t> distance = point1.getDistance(point2);</a:t>
            </a:r>
          </a:p>
          <a:p>
            <a:r>
              <a:rPr lang="en-US" sz="1400" dirty="0"/>
              <a:t>alert(distance);</a:t>
            </a:r>
          </a:p>
        </p:txBody>
      </p:sp>
    </p:spTree>
    <p:extLst>
      <p:ext uri="{BB962C8B-B14F-4D97-AF65-F5344CB8AC3E}">
        <p14:creationId xmlns:p14="http://schemas.microsoft.com/office/powerpoint/2010/main" val="3254224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Inheritance is possible using the call() method which invokes a method as though it were a method of the object specified by the first parameter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1979" y="3229232"/>
            <a:ext cx="4215128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function Person(first, last)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	</a:t>
            </a:r>
            <a:r>
              <a:rPr lang="en-US" sz="1400" dirty="0" err="1"/>
              <a:t>this.firstName</a:t>
            </a:r>
            <a:r>
              <a:rPr lang="en-US" sz="1400" dirty="0"/>
              <a:t> = first;</a:t>
            </a:r>
          </a:p>
          <a:p>
            <a:r>
              <a:rPr lang="en-US" sz="1400" dirty="0"/>
              <a:t>	</a:t>
            </a:r>
            <a:r>
              <a:rPr lang="en-US" sz="1400" dirty="0" err="1"/>
              <a:t>this.lastName</a:t>
            </a:r>
            <a:r>
              <a:rPr lang="en-US" sz="1400" dirty="0"/>
              <a:t> = last;</a:t>
            </a:r>
          </a:p>
          <a:p>
            <a:r>
              <a:rPr lang="en-US" sz="1400" dirty="0"/>
              <a:t>}</a:t>
            </a:r>
          </a:p>
          <a:p>
            <a:endParaRPr lang="en-US" sz="1400" dirty="0"/>
          </a:p>
          <a:p>
            <a:r>
              <a:rPr lang="en-US" sz="1400" dirty="0" err="1"/>
              <a:t>Person.prototype.getFullName</a:t>
            </a:r>
            <a:r>
              <a:rPr lang="en-US" sz="1400" dirty="0"/>
              <a:t> = function()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	return </a:t>
            </a:r>
            <a:r>
              <a:rPr lang="en-US" sz="1400" dirty="0" err="1"/>
              <a:t>this.firstName</a:t>
            </a:r>
            <a:r>
              <a:rPr lang="en-US" sz="1400" dirty="0"/>
              <a:t> + " " + </a:t>
            </a:r>
            <a:r>
              <a:rPr lang="en-US" sz="1400" dirty="0" err="1"/>
              <a:t>this.lastName</a:t>
            </a:r>
            <a:r>
              <a:rPr lang="en-US" sz="1400" dirty="0"/>
              <a:t>;</a:t>
            </a:r>
          </a:p>
          <a:p>
            <a:r>
              <a:rPr lang="en-US" sz="1400" dirty="0"/>
              <a:t>};</a:t>
            </a:r>
          </a:p>
          <a:p>
            <a:endParaRPr lang="en-US" sz="1400" dirty="0"/>
          </a:p>
          <a:p>
            <a:r>
              <a:rPr lang="en-US" sz="1400" dirty="0"/>
              <a:t>function Employee(</a:t>
            </a:r>
            <a:r>
              <a:rPr lang="en-US" sz="1400" dirty="0" err="1"/>
              <a:t>first,last,position</a:t>
            </a:r>
            <a:r>
              <a:rPr lang="en-US" sz="1400" dirty="0"/>
              <a:t>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	</a:t>
            </a:r>
            <a:r>
              <a:rPr lang="en-US" sz="1400" dirty="0" err="1"/>
              <a:t>Person.call</a:t>
            </a:r>
            <a:r>
              <a:rPr lang="en-US" sz="1400" dirty="0"/>
              <a:t>(this, first, last);</a:t>
            </a:r>
          </a:p>
          <a:p>
            <a:r>
              <a:rPr lang="en-US" sz="1400" dirty="0"/>
              <a:t>	</a:t>
            </a:r>
            <a:r>
              <a:rPr lang="en-US" sz="1400" dirty="0" err="1"/>
              <a:t>this.position</a:t>
            </a:r>
            <a:r>
              <a:rPr lang="en-US" sz="1400" dirty="0"/>
              <a:t> = position;</a:t>
            </a:r>
          </a:p>
          <a:p>
            <a:r>
              <a:rPr lang="en-US" sz="1400" dirty="0"/>
              <a:t>}</a:t>
            </a:r>
          </a:p>
          <a:p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5404021" y="3403940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 err="1"/>
              <a:t>var</a:t>
            </a:r>
            <a:r>
              <a:rPr lang="en-US" sz="1400" dirty="0"/>
              <a:t> </a:t>
            </a:r>
            <a:r>
              <a:rPr lang="en-US" sz="1400" dirty="0" err="1"/>
              <a:t>eddie</a:t>
            </a:r>
            <a:r>
              <a:rPr lang="en-US" sz="1400" dirty="0"/>
              <a:t> = new Employee("</a:t>
            </a:r>
            <a:r>
              <a:rPr lang="en-US" sz="1400" dirty="0" err="1"/>
              <a:t>Eddie","Haskell","Schmoozer</a:t>
            </a:r>
            <a:r>
              <a:rPr lang="en-US" sz="1400" dirty="0"/>
              <a:t>");</a:t>
            </a:r>
          </a:p>
          <a:p>
            <a:r>
              <a:rPr lang="en-US" sz="1400" dirty="0"/>
              <a:t>alert(</a:t>
            </a:r>
            <a:r>
              <a:rPr lang="en-US" sz="1400" dirty="0" err="1"/>
              <a:t>eddie.firstName</a:t>
            </a:r>
            <a:r>
              <a:rPr lang="en-US" sz="1400" dirty="0"/>
              <a:t> + " " + </a:t>
            </a:r>
            <a:r>
              <a:rPr lang="en-US" sz="1400" dirty="0" err="1"/>
              <a:t>eddie.lastName</a:t>
            </a:r>
            <a:r>
              <a:rPr lang="en-US" sz="1400" dirty="0"/>
              <a:t> + " " + </a:t>
            </a:r>
            <a:r>
              <a:rPr lang="en-US" sz="1400" dirty="0" err="1"/>
              <a:t>eddie.position</a:t>
            </a:r>
            <a:r>
              <a:rPr lang="en-US" sz="1400" dirty="0"/>
              <a:t>);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6486362" y="5182309"/>
            <a:ext cx="47702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But this doesn’t work yet:</a:t>
            </a:r>
          </a:p>
          <a:p>
            <a:r>
              <a:rPr lang="en-US" dirty="0" smtClean="0"/>
              <a:t>alert(</a:t>
            </a:r>
            <a:r>
              <a:rPr lang="en-US" dirty="0" err="1" smtClean="0"/>
              <a:t>eddie.getFullName</a:t>
            </a:r>
            <a:r>
              <a:rPr lang="en-US" dirty="0"/>
              <a:t>() + " " + </a:t>
            </a:r>
            <a:r>
              <a:rPr lang="en-US" dirty="0" err="1"/>
              <a:t>eddie.position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1896179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 via the prototype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chain an instance of a base type to the sub-type’s prototype and get inheritance as JavaScript searches through the chain for a matching method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62681" y="3222308"/>
            <a:ext cx="6096000" cy="37548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/>
              <a:t>function Person(first, last)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	</a:t>
            </a:r>
            <a:r>
              <a:rPr lang="en-US" sz="1400" dirty="0" err="1"/>
              <a:t>this.firstName</a:t>
            </a:r>
            <a:r>
              <a:rPr lang="en-US" sz="1400" dirty="0"/>
              <a:t> = first;</a:t>
            </a:r>
          </a:p>
          <a:p>
            <a:r>
              <a:rPr lang="en-US" sz="1400" dirty="0"/>
              <a:t>	</a:t>
            </a:r>
            <a:r>
              <a:rPr lang="en-US" sz="1400" dirty="0" err="1"/>
              <a:t>this.lastName</a:t>
            </a:r>
            <a:r>
              <a:rPr lang="en-US" sz="1400" dirty="0"/>
              <a:t> = last;</a:t>
            </a:r>
          </a:p>
          <a:p>
            <a:r>
              <a:rPr lang="en-US" sz="1400" dirty="0"/>
              <a:t>}</a:t>
            </a:r>
          </a:p>
          <a:p>
            <a:endParaRPr lang="en-US" sz="1400" dirty="0"/>
          </a:p>
          <a:p>
            <a:r>
              <a:rPr lang="en-US" sz="1400" dirty="0" err="1"/>
              <a:t>Person.prototype.getFullName</a:t>
            </a:r>
            <a:r>
              <a:rPr lang="en-US" sz="1400" dirty="0"/>
              <a:t> = function()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	return </a:t>
            </a:r>
            <a:r>
              <a:rPr lang="en-US" sz="1400" dirty="0" err="1"/>
              <a:t>this.firstName</a:t>
            </a:r>
            <a:r>
              <a:rPr lang="en-US" sz="1400" dirty="0"/>
              <a:t> + " " + </a:t>
            </a:r>
            <a:r>
              <a:rPr lang="en-US" sz="1400" dirty="0" err="1"/>
              <a:t>this.lastName</a:t>
            </a:r>
            <a:r>
              <a:rPr lang="en-US" sz="1400" dirty="0"/>
              <a:t>;</a:t>
            </a:r>
          </a:p>
          <a:p>
            <a:r>
              <a:rPr lang="en-US" sz="1400" dirty="0"/>
              <a:t>};</a:t>
            </a:r>
          </a:p>
          <a:p>
            <a:endParaRPr lang="en-US" sz="1400" dirty="0"/>
          </a:p>
          <a:p>
            <a:r>
              <a:rPr lang="en-US" sz="1400" dirty="0"/>
              <a:t>function Employee(</a:t>
            </a:r>
            <a:r>
              <a:rPr lang="en-US" sz="1400" dirty="0" err="1"/>
              <a:t>first,last,position</a:t>
            </a:r>
            <a:r>
              <a:rPr lang="en-US" sz="1400" dirty="0"/>
              <a:t>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	</a:t>
            </a:r>
            <a:r>
              <a:rPr lang="en-US" sz="1400" dirty="0" err="1"/>
              <a:t>Person.call</a:t>
            </a:r>
            <a:r>
              <a:rPr lang="en-US" sz="1400" dirty="0"/>
              <a:t>(this, first, last);</a:t>
            </a:r>
          </a:p>
          <a:p>
            <a:r>
              <a:rPr lang="en-US" sz="1400" dirty="0"/>
              <a:t>	</a:t>
            </a:r>
            <a:r>
              <a:rPr lang="en-US" sz="1400" dirty="0" err="1"/>
              <a:t>this.position</a:t>
            </a:r>
            <a:r>
              <a:rPr lang="en-US" sz="1400" dirty="0"/>
              <a:t> = position;</a:t>
            </a:r>
          </a:p>
          <a:p>
            <a:r>
              <a:rPr lang="en-US" sz="1400" dirty="0"/>
              <a:t>}</a:t>
            </a:r>
          </a:p>
          <a:p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5750011" y="3520814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 err="1"/>
              <a:t>Employee.prototype</a:t>
            </a:r>
            <a:r>
              <a:rPr lang="en-US" sz="1400" dirty="0"/>
              <a:t> = new Person();</a:t>
            </a:r>
          </a:p>
          <a:p>
            <a:endParaRPr lang="en-US" sz="1400" dirty="0"/>
          </a:p>
          <a:p>
            <a:r>
              <a:rPr lang="en-US" sz="1400" dirty="0" err="1"/>
              <a:t>var</a:t>
            </a:r>
            <a:r>
              <a:rPr lang="en-US" sz="1400" dirty="0"/>
              <a:t> </a:t>
            </a:r>
            <a:r>
              <a:rPr lang="en-US" sz="1400" dirty="0" err="1"/>
              <a:t>eddie</a:t>
            </a:r>
            <a:r>
              <a:rPr lang="en-US" sz="1400" dirty="0"/>
              <a:t> = new Employee("</a:t>
            </a:r>
            <a:r>
              <a:rPr lang="en-US" sz="1400" dirty="0" err="1"/>
              <a:t>Eddie","Haskell","Schmoozer</a:t>
            </a:r>
            <a:r>
              <a:rPr lang="en-US" sz="1400" dirty="0"/>
              <a:t>");</a:t>
            </a:r>
          </a:p>
          <a:p>
            <a:r>
              <a:rPr lang="en-US" sz="1400" dirty="0"/>
              <a:t>alert(</a:t>
            </a:r>
            <a:r>
              <a:rPr lang="en-US" sz="1400" dirty="0" err="1"/>
              <a:t>eddie.getFullName</a:t>
            </a:r>
            <a:r>
              <a:rPr lang="en-US" sz="1400" dirty="0"/>
              <a:t>() + " " + </a:t>
            </a:r>
            <a:r>
              <a:rPr lang="en-US" sz="1400" dirty="0" err="1"/>
              <a:t>eddie.position</a:t>
            </a:r>
            <a:r>
              <a:rPr lang="en-US" sz="1400" dirty="0"/>
              <a:t>);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1543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the Browser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Already using alert() but more formally it is </a:t>
            </a:r>
            <a:r>
              <a:rPr lang="en-US" dirty="0" err="1" smtClean="0"/>
              <a:t>window.alert</a:t>
            </a:r>
            <a:r>
              <a:rPr lang="en-US" dirty="0" smtClean="0"/>
              <a:t>(message);</a:t>
            </a:r>
          </a:p>
          <a:p>
            <a:r>
              <a:rPr lang="en-US" dirty="0" smtClean="0"/>
              <a:t>Also:</a:t>
            </a:r>
          </a:p>
          <a:p>
            <a:pPr marL="457200" lvl="1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name = prompt(“Enter your name”, “Default Text”);</a:t>
            </a:r>
          </a:p>
          <a:p>
            <a:pPr marL="457200" lvl="1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result = confirm(“Ready to end class?”);   // Shows OK/Cancel</a:t>
            </a:r>
          </a:p>
          <a:p>
            <a:pPr marL="457200" lvl="1" indent="0">
              <a:buNone/>
            </a:pPr>
            <a:r>
              <a:rPr lang="en-US" dirty="0" err="1" smtClean="0"/>
              <a:t>location.href</a:t>
            </a:r>
            <a:r>
              <a:rPr lang="en-US" dirty="0" smtClean="0"/>
              <a:t> = “http://newURL”;</a:t>
            </a:r>
          </a:p>
          <a:p>
            <a:pPr marL="457200" lvl="1" indent="0">
              <a:buNone/>
            </a:pPr>
            <a:r>
              <a:rPr lang="en-US" dirty="0" err="1" smtClean="0"/>
              <a:t>location.reload</a:t>
            </a:r>
            <a:r>
              <a:rPr lang="en-US" dirty="0" smtClean="0"/>
              <a:t>(true); </a:t>
            </a:r>
          </a:p>
          <a:p>
            <a:pPr marL="457200" lvl="1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childwindow</a:t>
            </a:r>
            <a:r>
              <a:rPr lang="en-US" dirty="0" smtClean="0"/>
              <a:t> = open(“</a:t>
            </a:r>
            <a:r>
              <a:rPr lang="en-US" dirty="0" err="1" smtClean="0"/>
              <a:t>URL”,”Title”,”height</a:t>
            </a:r>
            <a:r>
              <a:rPr lang="en-US" dirty="0" smtClean="0"/>
              <a:t>=1024, width=400”);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0042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Navigating the Document Object Model (DOM)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2636108"/>
            <a:ext cx="475867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&lt;html&gt;</a:t>
            </a:r>
          </a:p>
          <a:p>
            <a:r>
              <a:rPr lang="en-US" dirty="0" smtClean="0"/>
              <a:t>&lt;head&gt;</a:t>
            </a:r>
          </a:p>
          <a:p>
            <a:r>
              <a:rPr lang="en-US" dirty="0" smtClean="0"/>
              <a:t>&lt;title&gt;Sample&lt;/title&gt;</a:t>
            </a:r>
          </a:p>
          <a:p>
            <a:r>
              <a:rPr lang="en-US" dirty="0" smtClean="0"/>
              <a:t>&lt;/head&gt;</a:t>
            </a:r>
          </a:p>
          <a:p>
            <a:r>
              <a:rPr lang="en-US" dirty="0" smtClean="0"/>
              <a:t>&lt;body&gt;</a:t>
            </a:r>
          </a:p>
          <a:p>
            <a:r>
              <a:rPr lang="en-US" dirty="0" smtClean="0"/>
              <a:t>&lt;p&gt;Some text&lt;/p&gt;</a:t>
            </a:r>
          </a:p>
          <a:p>
            <a:r>
              <a:rPr lang="en-US" dirty="0" smtClean="0"/>
              <a:t>&lt;p&gt;More text&lt;/p&gt;</a:t>
            </a:r>
          </a:p>
          <a:p>
            <a:r>
              <a:rPr lang="en-US" dirty="0" smtClean="0"/>
              <a:t>&lt;p&gt;Text with a &lt;span&gt;span element&lt;/span&gt;&lt;/p&gt;</a:t>
            </a:r>
          </a:p>
          <a:p>
            <a:r>
              <a:rPr lang="en-US" dirty="0" smtClean="0"/>
              <a:t>&lt;/body&gt;</a:t>
            </a:r>
          </a:p>
          <a:p>
            <a:r>
              <a:rPr lang="en-US" dirty="0" smtClean="0"/>
              <a:t>&lt;/html&gt;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056731274"/>
              </p:ext>
            </p:extLst>
          </p:nvPr>
        </p:nvGraphicFramePr>
        <p:xfrm>
          <a:off x="6398054" y="2330851"/>
          <a:ext cx="4955746" cy="33038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97427" y="5931243"/>
            <a:ext cx="4505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Nodes are Document, Element, Attribute,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0751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Navigating the Document Object Model (DOM)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2636108"/>
            <a:ext cx="560018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&lt;html&gt;</a:t>
            </a:r>
          </a:p>
          <a:p>
            <a:r>
              <a:rPr lang="en-US" dirty="0" smtClean="0"/>
              <a:t>&lt;head&gt;</a:t>
            </a:r>
          </a:p>
          <a:p>
            <a:r>
              <a:rPr lang="en-US" dirty="0" smtClean="0"/>
              <a:t>&lt;title&gt;Sample&lt;/title&gt;</a:t>
            </a:r>
          </a:p>
          <a:p>
            <a:r>
              <a:rPr lang="en-US" dirty="0" smtClean="0"/>
              <a:t>&lt;/head&gt;</a:t>
            </a:r>
          </a:p>
          <a:p>
            <a:r>
              <a:rPr lang="en-US" dirty="0" smtClean="0"/>
              <a:t>&lt;body&gt;</a:t>
            </a:r>
          </a:p>
          <a:p>
            <a:r>
              <a:rPr lang="en-US" dirty="0" smtClean="0"/>
              <a:t>&lt;p&gt;Some text&lt;/p&gt;</a:t>
            </a:r>
          </a:p>
          <a:p>
            <a:r>
              <a:rPr lang="en-US" dirty="0" smtClean="0"/>
              <a:t>&lt;p&gt;More text&lt;/p&gt;</a:t>
            </a:r>
          </a:p>
          <a:p>
            <a:r>
              <a:rPr lang="en-US" dirty="0" smtClean="0"/>
              <a:t>&lt;p&gt;Text with a &lt;span id=“foo”&gt;span element&lt;/span&gt;&lt;/p&gt;</a:t>
            </a:r>
          </a:p>
          <a:p>
            <a:r>
              <a:rPr lang="en-US" dirty="0" smtClean="0"/>
              <a:t>&lt;/body&gt;</a:t>
            </a:r>
          </a:p>
          <a:p>
            <a:r>
              <a:rPr lang="en-US" dirty="0" smtClean="0"/>
              <a:t>&lt;/html&gt;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85471" y="2476155"/>
            <a:ext cx="445968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Several ways to access elements, one is by ID: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/>
              <a:t>var</a:t>
            </a:r>
            <a:r>
              <a:rPr lang="en-US" dirty="0"/>
              <a:t> span = </a:t>
            </a:r>
            <a:r>
              <a:rPr lang="en-US" dirty="0" err="1"/>
              <a:t>document.getElementById</a:t>
            </a:r>
            <a:r>
              <a:rPr lang="en-US" dirty="0"/>
              <a:t>("foo");</a:t>
            </a:r>
          </a:p>
          <a:p>
            <a:r>
              <a:rPr lang="en-US" dirty="0" err="1"/>
              <a:t>var</a:t>
            </a:r>
            <a:r>
              <a:rPr lang="en-US" dirty="0"/>
              <a:t> txt = </a:t>
            </a:r>
            <a:r>
              <a:rPr lang="en-US" dirty="0" err="1"/>
              <a:t>span.childNodes</a:t>
            </a:r>
            <a:r>
              <a:rPr lang="en-US" dirty="0"/>
              <a:t>[0].</a:t>
            </a:r>
            <a:r>
              <a:rPr lang="en-US" dirty="0" err="1"/>
              <a:t>nodeValue</a:t>
            </a:r>
            <a:r>
              <a:rPr lang="en-US" dirty="0"/>
              <a:t>;</a:t>
            </a:r>
          </a:p>
          <a:p>
            <a:r>
              <a:rPr lang="en-US" dirty="0" err="1"/>
              <a:t>span.childNodes</a:t>
            </a:r>
            <a:r>
              <a:rPr lang="en-US" dirty="0"/>
              <a:t>[0].</a:t>
            </a:r>
            <a:r>
              <a:rPr lang="en-US" dirty="0" err="1"/>
              <a:t>nodeValue</a:t>
            </a:r>
            <a:r>
              <a:rPr lang="en-US" dirty="0"/>
              <a:t> = "twist";</a:t>
            </a:r>
          </a:p>
        </p:txBody>
      </p:sp>
    </p:spTree>
    <p:extLst>
      <p:ext uri="{BB962C8B-B14F-4D97-AF65-F5344CB8AC3E}">
        <p14:creationId xmlns:p14="http://schemas.microsoft.com/office/powerpoint/2010/main" val="11802035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Creating a div (division or section) and text elements: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dirty="0" err="1" smtClean="0"/>
              <a:t>var</a:t>
            </a:r>
            <a:r>
              <a:rPr lang="en-US" sz="2000" dirty="0" smtClean="0"/>
              <a:t> </a:t>
            </a:r>
            <a:r>
              <a:rPr lang="en-US" sz="2000" dirty="0"/>
              <a:t>el = </a:t>
            </a:r>
            <a:r>
              <a:rPr lang="en-US" sz="2000" dirty="0" err="1"/>
              <a:t>document.createElement</a:t>
            </a:r>
            <a:r>
              <a:rPr lang="en-US" sz="2000" dirty="0"/>
              <a:t>("div");</a:t>
            </a:r>
          </a:p>
          <a:p>
            <a:pPr marL="0" indent="0">
              <a:buNone/>
            </a:pPr>
            <a:r>
              <a:rPr lang="en-US" sz="2000" dirty="0" smtClean="0"/>
              <a:t>el.id </a:t>
            </a:r>
            <a:r>
              <a:rPr lang="en-US" sz="2000" dirty="0"/>
              <a:t>= "</a:t>
            </a:r>
            <a:r>
              <a:rPr lang="en-US" sz="2000" dirty="0" err="1" smtClean="0"/>
              <a:t>myDiv</a:t>
            </a:r>
            <a:r>
              <a:rPr lang="en-US" sz="2000" dirty="0" smtClean="0"/>
              <a:t>";</a:t>
            </a:r>
            <a:endParaRPr lang="en-US" sz="2000" dirty="0"/>
          </a:p>
          <a:p>
            <a:pPr marL="0" indent="0">
              <a:buNone/>
            </a:pPr>
            <a:r>
              <a:rPr lang="en-US" sz="2000" dirty="0" err="1" smtClean="0"/>
              <a:t>var</a:t>
            </a:r>
            <a:r>
              <a:rPr lang="en-US" sz="2000" dirty="0" smtClean="0"/>
              <a:t> </a:t>
            </a:r>
            <a:r>
              <a:rPr lang="en-US" sz="2000" dirty="0"/>
              <a:t>text = </a:t>
            </a:r>
            <a:r>
              <a:rPr lang="en-US" sz="2000" dirty="0" err="1"/>
              <a:t>document.createTextNode</a:t>
            </a:r>
            <a:r>
              <a:rPr lang="en-US" sz="2000" dirty="0"/>
              <a:t>("Hello world!");</a:t>
            </a:r>
          </a:p>
          <a:p>
            <a:pPr marL="0" indent="0">
              <a:buNone/>
            </a:pPr>
            <a:r>
              <a:rPr lang="en-US" sz="2000" dirty="0" err="1" smtClean="0"/>
              <a:t>el.appendChild</a:t>
            </a:r>
            <a:r>
              <a:rPr lang="en-US" sz="2000" dirty="0" smtClean="0"/>
              <a:t>(text</a:t>
            </a:r>
            <a:r>
              <a:rPr lang="en-US" sz="2000" dirty="0"/>
              <a:t>);</a:t>
            </a:r>
          </a:p>
          <a:p>
            <a:pPr marL="0" indent="0">
              <a:buNone/>
            </a:pPr>
            <a:r>
              <a:rPr lang="en-US" sz="2000" dirty="0" err="1" smtClean="0"/>
              <a:t>el.setAttribute</a:t>
            </a:r>
            <a:r>
              <a:rPr lang="en-US" sz="2000" dirty="0"/>
              <a:t>("</a:t>
            </a:r>
            <a:r>
              <a:rPr lang="en-US" sz="2000" dirty="0" err="1"/>
              <a:t>align","center</a:t>
            </a:r>
            <a:r>
              <a:rPr lang="en-US" sz="2000" dirty="0"/>
              <a:t>");		// Set attributes</a:t>
            </a:r>
          </a:p>
          <a:p>
            <a:pPr marL="0" indent="0">
              <a:buNone/>
            </a:pPr>
            <a:r>
              <a:rPr lang="en-US" sz="2000" dirty="0" err="1" smtClean="0"/>
              <a:t>document.body.appendChild</a:t>
            </a:r>
            <a:r>
              <a:rPr lang="en-US" sz="2000" dirty="0" smtClean="0"/>
              <a:t>(el</a:t>
            </a:r>
            <a:r>
              <a:rPr lang="en-US" sz="2000" dirty="0"/>
              <a:t>);  // Adds to end of the body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5305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multiple DIV’s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47350" y="2027184"/>
            <a:ext cx="880624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divs</a:t>
            </a:r>
            <a:r>
              <a:rPr lang="en-US" dirty="0"/>
              <a:t> = Array();</a:t>
            </a:r>
          </a:p>
          <a:p>
            <a:r>
              <a:rPr lang="en-US" dirty="0" err="1"/>
              <a:t>var</a:t>
            </a:r>
            <a:r>
              <a:rPr lang="en-US" dirty="0"/>
              <a:t> i;</a:t>
            </a:r>
          </a:p>
          <a:p>
            <a:r>
              <a:rPr lang="en-US" dirty="0"/>
              <a:t>for (i = 0; i &lt; 10; i++)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	</a:t>
            </a:r>
            <a:r>
              <a:rPr lang="en-US" dirty="0" err="1"/>
              <a:t>divs</a:t>
            </a:r>
            <a:r>
              <a:rPr lang="en-US" dirty="0"/>
              <a:t>[i] = </a:t>
            </a:r>
            <a:r>
              <a:rPr lang="en-US" dirty="0" err="1"/>
              <a:t>document.createElement</a:t>
            </a:r>
            <a:r>
              <a:rPr lang="en-US" dirty="0"/>
              <a:t>("div");</a:t>
            </a:r>
          </a:p>
          <a:p>
            <a:r>
              <a:rPr lang="en-US" dirty="0"/>
              <a:t>	</a:t>
            </a:r>
            <a:r>
              <a:rPr lang="en-US" dirty="0" err="1"/>
              <a:t>divs</a:t>
            </a:r>
            <a:r>
              <a:rPr lang="en-US" dirty="0"/>
              <a:t>[i].id = "</a:t>
            </a:r>
            <a:r>
              <a:rPr lang="en-US" dirty="0" err="1"/>
              <a:t>myDiv</a:t>
            </a:r>
            <a:r>
              <a:rPr lang="en-US" dirty="0"/>
              <a:t>" + i;</a:t>
            </a:r>
          </a:p>
          <a:p>
            <a:r>
              <a:rPr lang="en-US" dirty="0"/>
              <a:t>	</a:t>
            </a:r>
            <a:r>
              <a:rPr lang="en-US" dirty="0" err="1"/>
              <a:t>var</a:t>
            </a:r>
            <a:r>
              <a:rPr lang="en-US" dirty="0"/>
              <a:t> text = </a:t>
            </a:r>
            <a:r>
              <a:rPr lang="en-US" dirty="0" err="1"/>
              <a:t>document.createTextNode</a:t>
            </a:r>
            <a:r>
              <a:rPr lang="en-US" dirty="0"/>
              <a:t>("Hello world!");</a:t>
            </a:r>
          </a:p>
          <a:p>
            <a:r>
              <a:rPr lang="en-US" dirty="0"/>
              <a:t>	</a:t>
            </a:r>
            <a:r>
              <a:rPr lang="en-US" dirty="0" err="1"/>
              <a:t>divs</a:t>
            </a:r>
            <a:r>
              <a:rPr lang="en-US" dirty="0"/>
              <a:t>[i].</a:t>
            </a:r>
            <a:r>
              <a:rPr lang="en-US" dirty="0" err="1"/>
              <a:t>appendChild</a:t>
            </a:r>
            <a:r>
              <a:rPr lang="en-US" dirty="0"/>
              <a:t>(text);</a:t>
            </a:r>
          </a:p>
          <a:p>
            <a:r>
              <a:rPr lang="en-US" dirty="0"/>
              <a:t>	</a:t>
            </a:r>
            <a:r>
              <a:rPr lang="en-US" dirty="0" err="1"/>
              <a:t>divs</a:t>
            </a:r>
            <a:r>
              <a:rPr lang="en-US" dirty="0"/>
              <a:t>[i].</a:t>
            </a:r>
            <a:r>
              <a:rPr lang="en-US" dirty="0" err="1"/>
              <a:t>setAttribute</a:t>
            </a:r>
            <a:r>
              <a:rPr lang="en-US" dirty="0"/>
              <a:t>("</a:t>
            </a:r>
            <a:r>
              <a:rPr lang="en-US" dirty="0" err="1"/>
              <a:t>align","center</a:t>
            </a:r>
            <a:r>
              <a:rPr lang="en-US" dirty="0"/>
              <a:t>");		// Set attributes</a:t>
            </a:r>
          </a:p>
          <a:p>
            <a:r>
              <a:rPr lang="en-US" dirty="0"/>
              <a:t>	</a:t>
            </a:r>
            <a:r>
              <a:rPr lang="en-US" dirty="0" err="1"/>
              <a:t>document.body.appendChild</a:t>
            </a:r>
            <a:r>
              <a:rPr lang="en-US" dirty="0"/>
              <a:t>(</a:t>
            </a:r>
            <a:r>
              <a:rPr lang="en-US" dirty="0" err="1"/>
              <a:t>divs</a:t>
            </a:r>
            <a:r>
              <a:rPr lang="en-US" dirty="0"/>
              <a:t>[i]);  // Adds to end of the body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983418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set properties using </a:t>
            </a:r>
            <a:r>
              <a:rPr lang="en-US" dirty="0" err="1" smtClean="0"/>
              <a:t>innerHTML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 el = </a:t>
            </a:r>
            <a:r>
              <a:rPr lang="en-US" dirty="0" err="1"/>
              <a:t>document.getElementById</a:t>
            </a:r>
            <a:r>
              <a:rPr lang="en-US" dirty="0"/>
              <a:t>("foo");</a:t>
            </a:r>
          </a:p>
          <a:p>
            <a:pPr marL="0" indent="0">
              <a:buNone/>
            </a:pPr>
            <a:r>
              <a:rPr lang="en-US" dirty="0" err="1"/>
              <a:t>el.innerHTML</a:t>
            </a:r>
            <a:r>
              <a:rPr lang="en-US" dirty="0"/>
              <a:t> = "&lt;B&gt;New Value&lt;/B</a:t>
            </a:r>
            <a:r>
              <a:rPr lang="en-US" dirty="0" smtClean="0"/>
              <a:t>&gt;";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Some say this is bad because it can lead to invalid markup</a:t>
            </a:r>
          </a:p>
        </p:txBody>
      </p:sp>
    </p:spTree>
    <p:extLst>
      <p:ext uri="{BB962C8B-B14F-4D97-AF65-F5344CB8AC3E}">
        <p14:creationId xmlns:p14="http://schemas.microsoft.com/office/powerpoint/2010/main" val="1050953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JavaScript to a web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Inline code – place between &lt;script&gt; tag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&lt;script type="text/</a:t>
            </a:r>
            <a:r>
              <a:rPr lang="en-US" dirty="0" err="1" smtClean="0"/>
              <a:t>javascript</a:t>
            </a:r>
            <a:r>
              <a:rPr lang="en-US" dirty="0" smtClean="0"/>
              <a:t>"&gt;</a:t>
            </a:r>
          </a:p>
          <a:p>
            <a:pPr marL="0" indent="0">
              <a:buNone/>
            </a:pPr>
            <a:r>
              <a:rPr lang="en-US" dirty="0" smtClean="0"/>
              <a:t>function </a:t>
            </a:r>
            <a:r>
              <a:rPr lang="en-US" dirty="0" err="1" smtClean="0"/>
              <a:t>inlineScript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var</a:t>
            </a:r>
            <a:r>
              <a:rPr lang="en-US" dirty="0" smtClean="0"/>
              <a:t> message = "Hello";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alert(message);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&lt;/script&gt;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06200" y="3805881"/>
            <a:ext cx="5047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Generally placed in the header</a:t>
            </a:r>
          </a:p>
          <a:p>
            <a:r>
              <a:rPr lang="en-US" sz="2400" dirty="0" smtClean="0"/>
              <a:t>or at end of the &lt;body&gt; tag if you want</a:t>
            </a:r>
          </a:p>
          <a:p>
            <a:r>
              <a:rPr lang="en-US" sz="2400" dirty="0" smtClean="0"/>
              <a:t>HTML to be rendered first before</a:t>
            </a:r>
          </a:p>
          <a:p>
            <a:r>
              <a:rPr lang="en-US" sz="2400" dirty="0" smtClean="0"/>
              <a:t>processing the JavaScrip</a:t>
            </a:r>
            <a:r>
              <a:rPr lang="en-US" sz="2400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2142044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12108" y="2426017"/>
            <a:ext cx="6096000" cy="443198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/>
              <a:t>&lt;html&gt;</a:t>
            </a:r>
          </a:p>
          <a:p>
            <a:r>
              <a:rPr lang="en-US" sz="1600" dirty="0"/>
              <a:t>&lt;head&gt;</a:t>
            </a:r>
          </a:p>
          <a:p>
            <a:r>
              <a:rPr lang="en-US" sz="1600" dirty="0"/>
              <a:t>&lt;title&gt;</a:t>
            </a:r>
            <a:r>
              <a:rPr lang="en-US" sz="1600" dirty="0" err="1"/>
              <a:t>Javascript</a:t>
            </a:r>
            <a:r>
              <a:rPr lang="en-US" sz="1600" dirty="0"/>
              <a:t> Demo&lt;/title&gt;</a:t>
            </a:r>
          </a:p>
          <a:p>
            <a:r>
              <a:rPr lang="en-US" sz="1600" dirty="0"/>
              <a:t>&lt;/head&gt;</a:t>
            </a:r>
          </a:p>
          <a:p>
            <a:r>
              <a:rPr lang="en-US" sz="1600" dirty="0" smtClean="0"/>
              <a:t>&lt;</a:t>
            </a:r>
            <a:r>
              <a:rPr lang="en-US" sz="1600" dirty="0"/>
              <a:t>body&gt;</a:t>
            </a:r>
          </a:p>
          <a:p>
            <a:endParaRPr lang="en-US" sz="1600" dirty="0"/>
          </a:p>
          <a:p>
            <a:r>
              <a:rPr lang="en-US" sz="1600" dirty="0" smtClean="0"/>
              <a:t>&lt;</a:t>
            </a:r>
            <a:r>
              <a:rPr lang="en-US" sz="1600" dirty="0"/>
              <a:t>p&gt;Text with a &lt;span id="foo"&gt;span element&lt;/span&gt;&lt;/p&gt;</a:t>
            </a:r>
          </a:p>
          <a:p>
            <a:endParaRPr lang="en-US" sz="1600" dirty="0"/>
          </a:p>
          <a:p>
            <a:r>
              <a:rPr lang="en-US" sz="1600" dirty="0"/>
              <a:t>&lt;form name="</a:t>
            </a:r>
            <a:r>
              <a:rPr lang="en-US" sz="1600" dirty="0" err="1"/>
              <a:t>theForm</a:t>
            </a:r>
            <a:r>
              <a:rPr lang="en-US" sz="1600" dirty="0"/>
              <a:t>" action=""&gt;</a:t>
            </a:r>
          </a:p>
          <a:p>
            <a:r>
              <a:rPr lang="en-US" sz="1600" dirty="0"/>
              <a:t>&lt;input type=text id="text1" value="2"&gt;</a:t>
            </a:r>
          </a:p>
          <a:p>
            <a:r>
              <a:rPr lang="en-US" sz="1600" dirty="0"/>
              <a:t>&lt;/form&gt;</a:t>
            </a:r>
          </a:p>
          <a:p>
            <a:endParaRPr lang="en-US" sz="1600" dirty="0"/>
          </a:p>
          <a:p>
            <a:r>
              <a:rPr lang="en-US" sz="1600" dirty="0"/>
              <a:t>&lt;script type="text/</a:t>
            </a:r>
            <a:r>
              <a:rPr lang="en-US" sz="1600" dirty="0" err="1"/>
              <a:t>javascript</a:t>
            </a:r>
            <a:r>
              <a:rPr lang="en-US" sz="1600" dirty="0"/>
              <a:t>" </a:t>
            </a:r>
            <a:r>
              <a:rPr lang="en-US" sz="1600" dirty="0" err="1"/>
              <a:t>src</a:t>
            </a:r>
            <a:r>
              <a:rPr lang="en-US" sz="1600" dirty="0"/>
              <a:t>="demo.js"&gt;</a:t>
            </a:r>
          </a:p>
          <a:p>
            <a:r>
              <a:rPr lang="en-US" sz="1600" dirty="0"/>
              <a:t>&lt;/script&gt;</a:t>
            </a:r>
          </a:p>
          <a:p>
            <a:endParaRPr lang="en-US" sz="1600" dirty="0"/>
          </a:p>
          <a:p>
            <a:r>
              <a:rPr lang="en-US" sz="1600" dirty="0"/>
              <a:t>&lt;/body&gt;</a:t>
            </a:r>
          </a:p>
          <a:p>
            <a:r>
              <a:rPr lang="en-US" sz="1600" dirty="0"/>
              <a:t>&lt;/html&gt;</a:t>
            </a:r>
          </a:p>
        </p:txBody>
      </p:sp>
      <p:sp>
        <p:nvSpPr>
          <p:cNvPr id="5" name="Rectangle 4"/>
          <p:cNvSpPr/>
          <p:nvPr/>
        </p:nvSpPr>
        <p:spPr>
          <a:xfrm>
            <a:off x="6573795" y="2751608"/>
            <a:ext cx="44745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/>
              <a:t>var</a:t>
            </a:r>
            <a:r>
              <a:rPr lang="en-US" sz="1600" dirty="0"/>
              <a:t> el = </a:t>
            </a:r>
            <a:r>
              <a:rPr lang="en-US" sz="1600" dirty="0" err="1"/>
              <a:t>document.getElementById</a:t>
            </a:r>
            <a:r>
              <a:rPr lang="en-US" sz="1600" dirty="0"/>
              <a:t>("text1");</a:t>
            </a:r>
          </a:p>
          <a:p>
            <a:r>
              <a:rPr lang="en-US" sz="1600" dirty="0" err="1"/>
              <a:t>el.value</a:t>
            </a:r>
            <a:r>
              <a:rPr lang="en-US" sz="1600" dirty="0"/>
              <a:t> = </a:t>
            </a:r>
            <a:r>
              <a:rPr lang="en-US" sz="1600" dirty="0" err="1"/>
              <a:t>parseInt</a:t>
            </a:r>
            <a:r>
              <a:rPr lang="en-US" sz="1600" dirty="0"/>
              <a:t>(</a:t>
            </a:r>
            <a:r>
              <a:rPr lang="en-US" sz="1600" dirty="0" err="1"/>
              <a:t>el.value</a:t>
            </a:r>
            <a:r>
              <a:rPr lang="en-US" sz="1600" dirty="0"/>
              <a:t>) + 1;</a:t>
            </a:r>
          </a:p>
        </p:txBody>
      </p:sp>
    </p:spTree>
    <p:extLst>
      <p:ext uri="{BB962C8B-B14F-4D97-AF65-F5344CB8AC3E}">
        <p14:creationId xmlns:p14="http://schemas.microsoft.com/office/powerpoint/2010/main" val="10283942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Scripting Buttons – Click Event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94269" y="1576672"/>
            <a:ext cx="735638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&lt;html&gt;</a:t>
            </a:r>
          </a:p>
          <a:p>
            <a:r>
              <a:rPr lang="en-US" dirty="0"/>
              <a:t>&lt;head&gt;</a:t>
            </a:r>
          </a:p>
          <a:p>
            <a:r>
              <a:rPr lang="en-US" dirty="0"/>
              <a:t>&lt;title&gt;</a:t>
            </a:r>
            <a:r>
              <a:rPr lang="en-US" dirty="0" err="1"/>
              <a:t>Javascript</a:t>
            </a:r>
            <a:r>
              <a:rPr lang="en-US" dirty="0"/>
              <a:t> Demo&lt;/title&gt;</a:t>
            </a:r>
          </a:p>
          <a:p>
            <a:r>
              <a:rPr lang="en-US" dirty="0"/>
              <a:t>&lt;/head&gt;</a:t>
            </a:r>
          </a:p>
          <a:p>
            <a:endParaRPr lang="en-US" dirty="0"/>
          </a:p>
          <a:p>
            <a:r>
              <a:rPr lang="en-US" dirty="0"/>
              <a:t>&lt;body&gt;</a:t>
            </a:r>
          </a:p>
          <a:p>
            <a:r>
              <a:rPr lang="en-US" dirty="0" smtClean="0"/>
              <a:t>&lt;</a:t>
            </a:r>
            <a:r>
              <a:rPr lang="en-US" dirty="0"/>
              <a:t>form name="</a:t>
            </a:r>
            <a:r>
              <a:rPr lang="en-US" dirty="0" err="1"/>
              <a:t>theForm</a:t>
            </a:r>
            <a:r>
              <a:rPr lang="en-US" dirty="0"/>
              <a:t>" action=""&gt;</a:t>
            </a:r>
          </a:p>
          <a:p>
            <a:r>
              <a:rPr lang="en-US" dirty="0"/>
              <a:t>&lt;input type=text id="text1" value="2"&gt;</a:t>
            </a:r>
          </a:p>
          <a:p>
            <a:r>
              <a:rPr lang="en-US" dirty="0"/>
              <a:t>&lt;button type="button" id="button1" </a:t>
            </a:r>
            <a:r>
              <a:rPr lang="en-US" dirty="0" err="1"/>
              <a:t>onClick</a:t>
            </a:r>
            <a:r>
              <a:rPr lang="en-US" dirty="0"/>
              <a:t>="</a:t>
            </a:r>
            <a:r>
              <a:rPr lang="en-US" dirty="0" err="1"/>
              <a:t>addOne</a:t>
            </a:r>
            <a:r>
              <a:rPr lang="en-US" dirty="0"/>
              <a:t>()"&gt;Click Me&lt;/button&gt;</a:t>
            </a:r>
          </a:p>
          <a:p>
            <a:r>
              <a:rPr lang="en-US" dirty="0"/>
              <a:t>&lt;/form&gt;</a:t>
            </a:r>
          </a:p>
          <a:p>
            <a:endParaRPr lang="en-US" dirty="0"/>
          </a:p>
          <a:p>
            <a:r>
              <a:rPr lang="en-US" dirty="0"/>
              <a:t>&lt;script type="text/</a:t>
            </a:r>
            <a:r>
              <a:rPr lang="en-US" dirty="0" err="1"/>
              <a:t>javascript</a:t>
            </a:r>
            <a:r>
              <a:rPr lang="en-US" dirty="0"/>
              <a:t>" </a:t>
            </a:r>
            <a:r>
              <a:rPr lang="en-US" dirty="0" err="1"/>
              <a:t>src</a:t>
            </a:r>
            <a:r>
              <a:rPr lang="en-US" dirty="0"/>
              <a:t>="demo.js"&gt;</a:t>
            </a:r>
          </a:p>
          <a:p>
            <a:r>
              <a:rPr lang="en-US" dirty="0"/>
              <a:t>&lt;/script&gt;</a:t>
            </a:r>
          </a:p>
          <a:p>
            <a:endParaRPr lang="en-US" dirty="0"/>
          </a:p>
          <a:p>
            <a:r>
              <a:rPr lang="en-US" dirty="0"/>
              <a:t>&lt;/body&gt;</a:t>
            </a:r>
          </a:p>
          <a:p>
            <a:r>
              <a:rPr lang="en-US" dirty="0"/>
              <a:t>&lt;/html&gt;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66262" y="4667756"/>
            <a:ext cx="521354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r>
              <a:rPr lang="en-US" dirty="0"/>
              <a:t>function </a:t>
            </a:r>
            <a:r>
              <a:rPr lang="en-US" dirty="0" err="1"/>
              <a:t>addOne</a:t>
            </a:r>
            <a:r>
              <a:rPr lang="en-US" dirty="0"/>
              <a:t>()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	</a:t>
            </a:r>
            <a:r>
              <a:rPr lang="en-US" dirty="0" err="1"/>
              <a:t>var</a:t>
            </a:r>
            <a:r>
              <a:rPr lang="en-US" dirty="0"/>
              <a:t> el = </a:t>
            </a:r>
            <a:r>
              <a:rPr lang="en-US" dirty="0" err="1"/>
              <a:t>document.getElementById</a:t>
            </a:r>
            <a:r>
              <a:rPr lang="en-US" dirty="0"/>
              <a:t>("text1");</a:t>
            </a:r>
          </a:p>
          <a:p>
            <a:r>
              <a:rPr lang="en-US" dirty="0"/>
              <a:t>	</a:t>
            </a:r>
            <a:r>
              <a:rPr lang="en-US" dirty="0" err="1"/>
              <a:t>el.value</a:t>
            </a:r>
            <a:r>
              <a:rPr lang="en-US" dirty="0"/>
              <a:t> = </a:t>
            </a:r>
            <a:r>
              <a:rPr lang="en-US" dirty="0" err="1"/>
              <a:t>parseInt</a:t>
            </a:r>
            <a:r>
              <a:rPr lang="en-US" dirty="0"/>
              <a:t>(</a:t>
            </a:r>
            <a:r>
              <a:rPr lang="en-US" dirty="0" err="1"/>
              <a:t>el.value</a:t>
            </a:r>
            <a:r>
              <a:rPr lang="en-US" dirty="0"/>
              <a:t>) + 1;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739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JavaScript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Use the </a:t>
            </a:r>
            <a:r>
              <a:rPr lang="en-US" dirty="0" err="1" smtClean="0"/>
              <a:t>src</a:t>
            </a:r>
            <a:r>
              <a:rPr lang="en-US" dirty="0" smtClean="0"/>
              <a:t> attribute to reference an external JavaScript file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&lt;script type="text/</a:t>
            </a:r>
            <a:r>
              <a:rPr lang="en-US" dirty="0" err="1" smtClean="0"/>
              <a:t>javascript</a:t>
            </a:r>
            <a:r>
              <a:rPr lang="en-US" dirty="0" smtClean="0"/>
              <a:t>"  </a:t>
            </a:r>
            <a:r>
              <a:rPr lang="en-US" dirty="0" err="1" smtClean="0"/>
              <a:t>src</a:t>
            </a:r>
            <a:r>
              <a:rPr lang="en-US" dirty="0" smtClean="0"/>
              <a:t>="demo.js"&gt;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Inside demo.js: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function </a:t>
            </a:r>
            <a:r>
              <a:rPr lang="en-US" dirty="0" err="1" smtClean="0"/>
              <a:t>printMessage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var</a:t>
            </a:r>
            <a:r>
              <a:rPr lang="en-US" dirty="0" smtClean="0"/>
              <a:t> message = "Hello";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alert(message);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&lt;/script&gt;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63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Loosely typed; </a:t>
            </a:r>
            <a:r>
              <a:rPr lang="en-US" b="1" dirty="0" smtClean="0"/>
              <a:t>case-sensitive  - must be careful with case or programs will not work</a:t>
            </a:r>
          </a:p>
          <a:p>
            <a:r>
              <a:rPr lang="en-US" dirty="0" smtClean="0"/>
              <a:t>Declaring a variable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varName</a:t>
            </a:r>
            <a:r>
              <a:rPr lang="en-US" dirty="0" smtClean="0"/>
              <a:t>;	// Semicolon optional but recommended</a:t>
            </a:r>
          </a:p>
          <a:p>
            <a:r>
              <a:rPr lang="en-US" dirty="0" smtClean="0"/>
              <a:t>Primitive Data Types</a:t>
            </a:r>
          </a:p>
          <a:p>
            <a:pPr lvl="1"/>
            <a:r>
              <a:rPr lang="en-US" dirty="0" smtClean="0"/>
              <a:t>Number (float and integer)</a:t>
            </a:r>
          </a:p>
          <a:p>
            <a:pPr lvl="1"/>
            <a:r>
              <a:rPr lang="en-US" dirty="0" smtClean="0"/>
              <a:t>String  (Can use “” or ‘’)</a:t>
            </a:r>
          </a:p>
          <a:p>
            <a:pPr lvl="1"/>
            <a:r>
              <a:rPr lang="en-US" dirty="0" smtClean="0"/>
              <a:t>Boolean</a:t>
            </a:r>
          </a:p>
          <a:p>
            <a:pPr lvl="1"/>
            <a:r>
              <a:rPr lang="en-US" dirty="0" smtClean="0"/>
              <a:t>Undefined</a:t>
            </a:r>
          </a:p>
          <a:p>
            <a:pPr lvl="1"/>
            <a:r>
              <a:rPr lang="en-US" dirty="0" smtClean="0"/>
              <a:t>Null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nb-NO" dirty="0"/>
              <a:t>var x = 10;</a:t>
            </a:r>
          </a:p>
          <a:p>
            <a:pPr marL="457200" lvl="1" indent="0">
              <a:buNone/>
            </a:pPr>
            <a:r>
              <a:rPr lang="nb-NO" dirty="0"/>
              <a:t>x = 3.5;</a:t>
            </a:r>
          </a:p>
          <a:p>
            <a:pPr marL="457200" lvl="1" indent="0">
              <a:buNone/>
            </a:pPr>
            <a:r>
              <a:rPr lang="nb-NO" dirty="0"/>
              <a:t>x = "hello";</a:t>
            </a:r>
          </a:p>
          <a:p>
            <a:pPr marL="457200" lvl="1" indent="0">
              <a:buNone/>
            </a:pPr>
            <a:r>
              <a:rPr lang="nb-NO" dirty="0"/>
              <a:t>alert(x);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203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Usual arithmetic operators</a:t>
            </a:r>
          </a:p>
          <a:p>
            <a:pPr lvl="1"/>
            <a:r>
              <a:rPr lang="en-US" dirty="0" smtClean="0"/>
              <a:t>+,-,*,/,%</a:t>
            </a:r>
          </a:p>
          <a:p>
            <a:pPr lvl="1"/>
            <a:endParaRPr lang="en-US" dirty="0"/>
          </a:p>
          <a:p>
            <a:r>
              <a:rPr lang="en-US" dirty="0" smtClean="0"/>
              <a:t>Convert strings to numbers using parse</a:t>
            </a:r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num</a:t>
            </a:r>
            <a:r>
              <a:rPr lang="en-US" dirty="0" smtClean="0"/>
              <a:t> = </a:t>
            </a:r>
            <a:r>
              <a:rPr lang="en-US" dirty="0" err="1" smtClean="0"/>
              <a:t>parseInt</a:t>
            </a:r>
            <a:r>
              <a:rPr lang="en-US" dirty="0" smtClean="0"/>
              <a:t>(“100”);</a:t>
            </a:r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 num2 = </a:t>
            </a:r>
            <a:r>
              <a:rPr lang="en-US" dirty="0" err="1" smtClean="0"/>
              <a:t>parseFloat</a:t>
            </a:r>
            <a:r>
              <a:rPr lang="en-US" dirty="0" smtClean="0"/>
              <a:t>(“3.5”);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String concatenation with + and types converted automatically</a:t>
            </a:r>
          </a:p>
          <a:p>
            <a:pPr marL="457200" lvl="1" indent="0">
              <a:buNone/>
            </a:pPr>
            <a:r>
              <a:rPr lang="nb-NO" dirty="0"/>
              <a:t>var myString = "hello" + 23 + " there" + 10.5;</a:t>
            </a:r>
          </a:p>
          <a:p>
            <a:pPr marL="457200" lvl="1" indent="0">
              <a:buNone/>
            </a:pPr>
            <a:r>
              <a:rPr lang="nb-NO" dirty="0"/>
              <a:t>alert(myString</a:t>
            </a:r>
            <a:r>
              <a:rPr lang="nb-NO" dirty="0" smtClean="0"/>
              <a:t>);</a:t>
            </a:r>
          </a:p>
          <a:p>
            <a:pPr marL="457200" lvl="1" indent="0">
              <a:buNone/>
            </a:pP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921908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true and false defined</a:t>
            </a:r>
          </a:p>
          <a:p>
            <a:endParaRPr lang="en-US" dirty="0"/>
          </a:p>
          <a:p>
            <a:r>
              <a:rPr lang="en-US" dirty="0" smtClean="0"/>
              <a:t>We also have “</a:t>
            </a:r>
            <a:r>
              <a:rPr lang="en-US" dirty="0" err="1" smtClean="0"/>
              <a:t>truthy</a:t>
            </a:r>
            <a:r>
              <a:rPr lang="en-US" dirty="0" smtClean="0"/>
              <a:t>” values</a:t>
            </a:r>
          </a:p>
          <a:p>
            <a:pPr lvl="1"/>
            <a:r>
              <a:rPr lang="en-US" dirty="0" smtClean="0"/>
              <a:t>Numbers: 0 and </a:t>
            </a:r>
            <a:r>
              <a:rPr lang="en-US" dirty="0" err="1" smtClean="0"/>
              <a:t>NaN</a:t>
            </a:r>
            <a:r>
              <a:rPr lang="en-US" dirty="0" smtClean="0"/>
              <a:t> considered false, others considered true</a:t>
            </a:r>
          </a:p>
          <a:p>
            <a:pPr lvl="1"/>
            <a:r>
              <a:rPr lang="en-US" dirty="0" smtClean="0"/>
              <a:t>Strings: “” considered false, others considered true</a:t>
            </a:r>
          </a:p>
          <a:p>
            <a:pPr lvl="1"/>
            <a:r>
              <a:rPr lang="en-US" dirty="0" smtClean="0"/>
              <a:t>Null and Undefined considered false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Undefined is the value assigned to a declared variable with no value</a:t>
            </a:r>
          </a:p>
          <a:p>
            <a:pPr lvl="1"/>
            <a:r>
              <a:rPr lang="en-US" dirty="0" smtClean="0"/>
              <a:t>Null is used to set an object to nothing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553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Determining the data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typeof</a:t>
            </a:r>
            <a:r>
              <a:rPr lang="en-US" dirty="0" smtClean="0"/>
              <a:t>  variable            returns the data type as a string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/>
              <a:t>myString</a:t>
            </a:r>
            <a:r>
              <a:rPr lang="en-US" dirty="0"/>
              <a:t> = "hello";</a:t>
            </a:r>
          </a:p>
          <a:p>
            <a:pPr marL="0" indent="0">
              <a:buNone/>
            </a:pPr>
            <a:r>
              <a:rPr lang="en-US" dirty="0"/>
              <a:t>alert(</a:t>
            </a:r>
            <a:r>
              <a:rPr lang="en-US" dirty="0" err="1"/>
              <a:t>typeof</a:t>
            </a:r>
            <a:r>
              <a:rPr lang="en-US" dirty="0"/>
              <a:t> </a:t>
            </a:r>
            <a:r>
              <a:rPr lang="en-US" dirty="0" err="1"/>
              <a:t>myString</a:t>
            </a:r>
            <a:r>
              <a:rPr lang="en-US" dirty="0" smtClean="0"/>
              <a:t>);			// String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519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function </a:t>
            </a:r>
            <a:r>
              <a:rPr lang="en-US" dirty="0" err="1"/>
              <a:t>isEven</a:t>
            </a:r>
            <a:r>
              <a:rPr lang="en-US" dirty="0"/>
              <a:t>(</a:t>
            </a:r>
            <a:r>
              <a:rPr lang="en-US" dirty="0" err="1"/>
              <a:t>num</a:t>
            </a:r>
            <a:r>
              <a:rPr lang="en-US" dirty="0" smtClean="0"/>
              <a:t>)		// Separate multiple parameters by ,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if ((</a:t>
            </a:r>
            <a:r>
              <a:rPr lang="en-US" dirty="0" err="1"/>
              <a:t>num</a:t>
            </a:r>
            <a:r>
              <a:rPr lang="en-US" dirty="0"/>
              <a:t> % 2) == 0)</a:t>
            </a:r>
          </a:p>
          <a:p>
            <a:pPr marL="0" indent="0">
              <a:buNone/>
            </a:pPr>
            <a:r>
              <a:rPr lang="en-US" dirty="0"/>
              <a:t>		return true;</a:t>
            </a:r>
          </a:p>
          <a:p>
            <a:pPr marL="0" indent="0">
              <a:buNone/>
            </a:pPr>
            <a:r>
              <a:rPr lang="en-US" dirty="0"/>
              <a:t>	else</a:t>
            </a:r>
          </a:p>
          <a:p>
            <a:pPr marL="0" indent="0">
              <a:buNone/>
            </a:pPr>
            <a:r>
              <a:rPr lang="en-US" dirty="0"/>
              <a:t>		return false;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alert(</a:t>
            </a:r>
            <a:r>
              <a:rPr lang="en-US" dirty="0" err="1"/>
              <a:t>isEven</a:t>
            </a:r>
            <a:r>
              <a:rPr lang="en-US" dirty="0"/>
              <a:t>(3));</a:t>
            </a:r>
          </a:p>
          <a:p>
            <a:pPr marL="0" indent="0">
              <a:buNone/>
            </a:pPr>
            <a:r>
              <a:rPr lang="en-US" dirty="0"/>
              <a:t>alert(</a:t>
            </a:r>
            <a:r>
              <a:rPr lang="en-US" dirty="0" err="1"/>
              <a:t>isEven</a:t>
            </a:r>
            <a:r>
              <a:rPr lang="en-US" dirty="0"/>
              <a:t>(4));</a:t>
            </a:r>
          </a:p>
        </p:txBody>
      </p:sp>
    </p:spTree>
    <p:extLst>
      <p:ext uri="{BB962C8B-B14F-4D97-AF65-F5344CB8AC3E}">
        <p14:creationId xmlns:p14="http://schemas.microsoft.com/office/powerpoint/2010/main" val="414608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1632</Words>
  <Application>Microsoft Office PowerPoint</Application>
  <PresentationFormat>Widescreen</PresentationFormat>
  <Paragraphs>458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Office Theme</vt:lpstr>
      <vt:lpstr>Intro to JavaScript</vt:lpstr>
      <vt:lpstr>JavaScript History</vt:lpstr>
      <vt:lpstr>Adding JavaScript to a web page</vt:lpstr>
      <vt:lpstr>External JavaScript file</vt:lpstr>
      <vt:lpstr>Variables</vt:lpstr>
      <vt:lpstr>Operators</vt:lpstr>
      <vt:lpstr>Booleans</vt:lpstr>
      <vt:lpstr>Determining the data type</vt:lpstr>
      <vt:lpstr>Defining functions</vt:lpstr>
      <vt:lpstr>Functions are First Class </vt:lpstr>
      <vt:lpstr>Operators</vt:lpstr>
      <vt:lpstr>Control Statements</vt:lpstr>
      <vt:lpstr>Scoping</vt:lpstr>
      <vt:lpstr>No Block Scope</vt:lpstr>
      <vt:lpstr>Variable Declarations</vt:lpstr>
      <vt:lpstr>Arrays</vt:lpstr>
      <vt:lpstr>String methods</vt:lpstr>
      <vt:lpstr>Creating an object</vt:lpstr>
      <vt:lpstr>Custom Objects</vt:lpstr>
      <vt:lpstr>Prototype Object</vt:lpstr>
      <vt:lpstr>Overriding the prototype</vt:lpstr>
      <vt:lpstr>Inheritance</vt:lpstr>
      <vt:lpstr>Inheritance via the prototype</vt:lpstr>
      <vt:lpstr>Programming the Browser</vt:lpstr>
      <vt:lpstr>Navigating the Document Object Model (DOM)</vt:lpstr>
      <vt:lpstr>Navigating the Document Object Model (DOM)</vt:lpstr>
      <vt:lpstr>Creating Elements</vt:lpstr>
      <vt:lpstr>Adding multiple DIV’s</vt:lpstr>
      <vt:lpstr>Can set properties using innerHTML</vt:lpstr>
      <vt:lpstr>Accessing Forms</vt:lpstr>
      <vt:lpstr>Scripting Buttons – Click Event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JavaScript</dc:title>
  <dc:creator>Kenrick</dc:creator>
  <cp:lastModifiedBy>Kenrick</cp:lastModifiedBy>
  <cp:revision>30</cp:revision>
  <dcterms:created xsi:type="dcterms:W3CDTF">2013-04-22T06:04:32Z</dcterms:created>
  <dcterms:modified xsi:type="dcterms:W3CDTF">2013-04-22T12:19:05Z</dcterms:modified>
</cp:coreProperties>
</file>