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56DA-F2A8-4C8A-89DF-2B65901FC9C0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56DA-F2A8-4C8A-89DF-2B65901FC9C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31EF-C81E-489A-AED1-8D8FAC18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.intel.com/iot/getting-star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eeedstudio.com/document/Grove%20Starter%20Kit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 Galileo Gen 2 &amp; Grove </a:t>
            </a:r>
            <a:r>
              <a:rPr lang="en-US" dirty="0" err="1" smtClean="0"/>
              <a:t>Seeed</a:t>
            </a:r>
            <a:r>
              <a:rPr lang="en-US" dirty="0" smtClean="0"/>
              <a:t> Starter Kit Gen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 shield allows easy connection of I/O pins</a:t>
            </a:r>
            <a:endParaRPr lang="en-US" dirty="0"/>
          </a:p>
        </p:txBody>
      </p:sp>
      <p:pic>
        <p:nvPicPr>
          <p:cNvPr id="4" name="Picture 4" descr="http://www.seeedstudio.com/wiki/images/thumb/a/a6/Base_Shield_v2_-1.png/450px-Base_Shield_v2_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70" y="2621280"/>
            <a:ext cx="4286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244840" y="2758440"/>
            <a:ext cx="197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serial communication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H="1">
            <a:off x="6499274" y="3081606"/>
            <a:ext cx="1745566" cy="267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06240" y="2940148"/>
            <a:ext cx="2194558" cy="1519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8059615" y="4116846"/>
            <a:ext cx="197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digital I/O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99274" y="4060892"/>
            <a:ext cx="1560341" cy="2406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40727" y="4329647"/>
            <a:ext cx="1311667" cy="2320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05089" y="2621279"/>
            <a:ext cx="823544" cy="2654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702794" y="4566018"/>
            <a:ext cx="197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analog I/O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74293" y="4620689"/>
            <a:ext cx="2564131" cy="823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792355" y="5013011"/>
            <a:ext cx="1560341" cy="2406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8424791" y="5068965"/>
            <a:ext cx="1977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I2C or inter-integrated circuit for communication between I2C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shared pin on adjacent sockets</a:t>
            </a:r>
            <a:endParaRPr lang="en-US" dirty="0"/>
          </a:p>
        </p:txBody>
      </p:sp>
      <p:pic>
        <p:nvPicPr>
          <p:cNvPr id="4" name="Picture 4" descr="http://www.seeedstudio.com/wiki/images/thumb/a/a6/Base_Shield_v2_-1.png/450px-Base_Shield_v2_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4561"/>
            <a:ext cx="7132614" cy="55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8751" y="2110153"/>
            <a:ext cx="28850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your module uses two pins they have to be separated by a socket.</a:t>
            </a:r>
          </a:p>
          <a:p>
            <a:endParaRPr lang="en-US" sz="2000" dirty="0"/>
          </a:p>
          <a:p>
            <a:r>
              <a:rPr lang="en-US" sz="2000" dirty="0" smtClean="0"/>
              <a:t>If only use one digital pin each they can sit alongside each other.</a:t>
            </a:r>
          </a:p>
          <a:p>
            <a:endParaRPr lang="en-US" sz="2000" dirty="0"/>
          </a:p>
          <a:p>
            <a:r>
              <a:rPr lang="en-US" sz="2000" dirty="0" smtClean="0"/>
              <a:t>Otherwise they will share a pin simultaneously.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94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Buzzer</a:t>
            </a:r>
          </a:p>
          <a:p>
            <a:pPr lvl="1"/>
            <a:r>
              <a:rPr lang="en-US" dirty="0" smtClean="0"/>
              <a:t>Button on D3, Buzzer on D2</a:t>
            </a:r>
          </a:p>
          <a:p>
            <a:pPr lvl="1"/>
            <a:r>
              <a:rPr lang="en-US" dirty="0" smtClean="0"/>
              <a:t>Can replace Buzzer with LED</a:t>
            </a:r>
          </a:p>
          <a:p>
            <a:r>
              <a:rPr lang="en-US" dirty="0" smtClean="0"/>
              <a:t>Musical Buzzer</a:t>
            </a:r>
          </a:p>
          <a:p>
            <a:pPr lvl="1"/>
            <a:r>
              <a:rPr lang="en-US" dirty="0" smtClean="0"/>
              <a:t>Shows a variety of programming constructs</a:t>
            </a:r>
          </a:p>
          <a:p>
            <a:r>
              <a:rPr lang="en-US" dirty="0" err="1" smtClean="0"/>
              <a:t>DigitalReadSerial</a:t>
            </a:r>
            <a:endParaRPr lang="en-US" dirty="0" smtClean="0"/>
          </a:p>
          <a:p>
            <a:pPr lvl="1"/>
            <a:r>
              <a:rPr lang="en-US" dirty="0" smtClean="0"/>
              <a:t>Output to serial monitor for debugging and testing purposes</a:t>
            </a:r>
          </a:p>
          <a:p>
            <a:r>
              <a:rPr lang="en-US" dirty="0" err="1" smtClean="0"/>
              <a:t>AnalogReadSerial</a:t>
            </a:r>
            <a:endParaRPr lang="en-US" dirty="0" smtClean="0"/>
          </a:p>
          <a:p>
            <a:pPr lvl="1"/>
            <a:r>
              <a:rPr lang="en-US" dirty="0" smtClean="0"/>
              <a:t>Analog sensor on A0</a:t>
            </a:r>
          </a:p>
          <a:p>
            <a:pPr lvl="1"/>
            <a:r>
              <a:rPr lang="en-US" dirty="0" smtClean="0"/>
              <a:t>Output values for Rotary Angle, Sound, Temperature, Touch</a:t>
            </a:r>
          </a:p>
          <a:p>
            <a:r>
              <a:rPr lang="en-US" dirty="0" err="1" smtClean="0"/>
              <a:t>AnalogMusicalBuzzer</a:t>
            </a:r>
            <a:endParaRPr lang="en-US" dirty="0" smtClean="0"/>
          </a:p>
          <a:p>
            <a:pPr lvl="1"/>
            <a:r>
              <a:rPr lang="en-US" dirty="0" smtClean="0"/>
              <a:t>Link analog device with musical buzzer</a:t>
            </a:r>
          </a:p>
        </p:txBody>
      </p:sp>
    </p:spTree>
    <p:extLst>
      <p:ext uri="{BB962C8B-B14F-4D97-AF65-F5344CB8AC3E}">
        <p14:creationId xmlns:p14="http://schemas.microsoft.com/office/powerpoint/2010/main" val="350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Galileo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 for prototyping embedded systems, sensors, robotics, electronics hacking, Internet of Things, no soldering</a:t>
            </a:r>
          </a:p>
          <a:p>
            <a:r>
              <a:rPr lang="en-US" dirty="0" smtClean="0"/>
              <a:t>$60 retail, Gen 2 board; latest version is Edison with </a:t>
            </a:r>
            <a:r>
              <a:rPr lang="en-US" dirty="0" err="1" smtClean="0"/>
              <a:t>WiFi</a:t>
            </a:r>
            <a:r>
              <a:rPr lang="en-US" dirty="0" smtClean="0"/>
              <a:t>/Bluetooth</a:t>
            </a:r>
          </a:p>
          <a:p>
            <a:r>
              <a:rPr lang="en-US" dirty="0" smtClean="0"/>
              <a:t>Compatible with Arduino Uno shields (expansion boards)</a:t>
            </a:r>
          </a:p>
          <a:p>
            <a:r>
              <a:rPr lang="en-US" dirty="0" smtClean="0"/>
              <a:t>Quark </a:t>
            </a:r>
            <a:r>
              <a:rPr lang="en-US" dirty="0" err="1" smtClean="0"/>
              <a:t>SoC</a:t>
            </a:r>
            <a:r>
              <a:rPr lang="en-US" dirty="0" smtClean="0"/>
              <a:t> which is a 32 bit single core single threaded Pentium CPU at 400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Can program with Arduino “sketches” or node.js, python</a:t>
            </a:r>
          </a:p>
          <a:p>
            <a:pPr lvl="1"/>
            <a:r>
              <a:rPr lang="en-US" dirty="0" smtClean="0"/>
              <a:t>Not with ours unless put </a:t>
            </a:r>
            <a:r>
              <a:rPr lang="en-US" dirty="0" err="1" smtClean="0"/>
              <a:t>linux</a:t>
            </a:r>
            <a:r>
              <a:rPr lang="en-US" dirty="0" smtClean="0"/>
              <a:t> image on </a:t>
            </a:r>
            <a:r>
              <a:rPr lang="en-US" dirty="0" err="1" smtClean="0"/>
              <a:t>microSD</a:t>
            </a:r>
            <a:r>
              <a:rPr lang="en-US" dirty="0" smtClean="0"/>
              <a:t> card</a:t>
            </a:r>
          </a:p>
          <a:p>
            <a:r>
              <a:rPr lang="en-US" dirty="0" smtClean="0">
                <a:hlinkClick r:id="rId2"/>
              </a:rPr>
              <a:t>https://software.intel.com/iot/getting-started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100% Arduino compatible (drivers, libraries)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wifi</a:t>
            </a:r>
            <a:r>
              <a:rPr lang="en-US" dirty="0" smtClean="0"/>
              <a:t> module for us</a:t>
            </a:r>
          </a:p>
          <a:p>
            <a:r>
              <a:rPr lang="en-US" dirty="0" smtClean="0"/>
              <a:t>No SD card</a:t>
            </a:r>
          </a:p>
          <a:p>
            <a:pPr lvl="1"/>
            <a:r>
              <a:rPr lang="en-US" dirty="0" smtClean="0"/>
              <a:t>Programs go away when unplugged</a:t>
            </a:r>
          </a:p>
          <a:p>
            <a:pPr lvl="1"/>
            <a:r>
              <a:rPr lang="en-US" dirty="0" smtClean="0"/>
              <a:t>Can’t use Intel </a:t>
            </a:r>
            <a:r>
              <a:rPr lang="en-US" dirty="0" err="1" smtClean="0"/>
              <a:t>IoT</a:t>
            </a:r>
            <a:r>
              <a:rPr lang="en-US" dirty="0" smtClean="0"/>
              <a:t> or Eclipse IDE, must use Arduino IDE</a:t>
            </a:r>
          </a:p>
          <a:p>
            <a:r>
              <a:rPr lang="en-US" dirty="0" smtClean="0"/>
              <a:t>You have to install on your own machine</a:t>
            </a:r>
          </a:p>
          <a:p>
            <a:pPr lvl="1"/>
            <a:r>
              <a:rPr lang="en-US" dirty="0" smtClean="0"/>
              <a:t>Install drivers then Arduino IDE</a:t>
            </a:r>
          </a:p>
          <a:p>
            <a:r>
              <a:rPr lang="en-US" dirty="0" smtClean="0"/>
              <a:t>Driver setup</a:t>
            </a:r>
          </a:p>
          <a:p>
            <a:pPr lvl="1"/>
            <a:r>
              <a:rPr lang="en-US" dirty="0" smtClean="0"/>
              <a:t>Check your COM port, it may change when you reconnect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594" y="5411336"/>
            <a:ext cx="2851966" cy="7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eedstudio.com/wiki/images/thumb/a/a6/Base_Shield_v2_-1.png/450px-Base_Shield_v2_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230880"/>
            <a:ext cx="4286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dr2mxwsd2nqe.cloudfront.net/media/catalog/product/cache/1/image/9df78eab33525d08d6e5fb8d27136e95/g/a/galileo-front-2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993"/>
            <a:ext cx="7296785" cy="36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278" y="397133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Galileo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10957" y="2861548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Seeed</a:t>
            </a:r>
            <a:r>
              <a:rPr lang="en-US" dirty="0" smtClean="0"/>
              <a:t> Base Shield</a:t>
            </a:r>
          </a:p>
        </p:txBody>
      </p:sp>
    </p:spTree>
    <p:extLst>
      <p:ext uri="{BB962C8B-B14F-4D97-AF65-F5344CB8AC3E}">
        <p14:creationId xmlns:p14="http://schemas.microsoft.com/office/powerpoint/2010/main" val="35363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Seeed</a:t>
            </a:r>
            <a:r>
              <a:rPr lang="en-US" dirty="0" smtClean="0"/>
              <a:t> Starter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http://www.seeedstudio.com/document/Grove%20Starter%20Kit.pdf</a:t>
            </a:r>
            <a:endParaRPr lang="en-US" dirty="0" smtClean="0"/>
          </a:p>
          <a:p>
            <a:r>
              <a:rPr lang="en-US" dirty="0" smtClean="0"/>
              <a:t>Note that this is set up for Gen 1 so not everything works and some things look different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00" y="3678914"/>
            <a:ext cx="7746320" cy="263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9680" y="4815840"/>
            <a:ext cx="2981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 LED’s, power</a:t>
            </a:r>
          </a:p>
          <a:p>
            <a:r>
              <a:rPr lang="en-US" sz="2400" b="1" dirty="0" smtClean="0"/>
              <a:t>connectors, </a:t>
            </a:r>
            <a:r>
              <a:rPr lang="en-US" sz="2400" b="1" dirty="0" err="1" smtClean="0"/>
              <a:t>microUSB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4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31" y="0"/>
            <a:ext cx="6405229" cy="6884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9980" y="4907281"/>
            <a:ext cx="121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03520" y="5029201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0940" y="283816"/>
            <a:ext cx="121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9240" y="1524000"/>
            <a:ext cx="14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Sensor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45880" y="6353831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LCD Backlight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79597" y="4084320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Mic/Sound Sensor</a:t>
            </a:r>
          </a:p>
          <a:p>
            <a:r>
              <a:rPr lang="en-US" dirty="0" smtClean="0"/>
              <a:t>Light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C programming</a:t>
            </a:r>
          </a:p>
          <a:p>
            <a:r>
              <a:rPr lang="en-US" dirty="0" smtClean="0"/>
              <a:t>functions, </a:t>
            </a:r>
            <a:r>
              <a:rPr lang="en-US" dirty="0" err="1" smtClean="0"/>
              <a:t>int</a:t>
            </a:r>
            <a:r>
              <a:rPr lang="en-US" dirty="0" smtClean="0"/>
              <a:t>, float, arrays, while/for loops</a:t>
            </a:r>
          </a:p>
          <a:p>
            <a:r>
              <a:rPr lang="en-US" dirty="0" smtClean="0"/>
              <a:t>The main thing to learn is the API for the sensors</a:t>
            </a:r>
          </a:p>
          <a:p>
            <a:r>
              <a:rPr lang="en-US" dirty="0" smtClean="0"/>
              <a:t>If using a new library need to add to the libraries folder</a:t>
            </a:r>
          </a:p>
          <a:p>
            <a:r>
              <a:rPr lang="en-US" dirty="0" smtClean="0"/>
              <a:t>Can walk through examples; we’ll just hit some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60" y="4460464"/>
            <a:ext cx="5047017" cy="20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and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functions that are self-explanatory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46" y="2516515"/>
            <a:ext cx="6981534" cy="40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set the board and port</a:t>
            </a:r>
          </a:p>
          <a:p>
            <a:r>
              <a:rPr lang="en-US" dirty="0" smtClean="0"/>
              <a:t>Check port if reconnecting after power-down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586" y="3191274"/>
            <a:ext cx="5306174" cy="29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405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Intel Galileo Gen 2 &amp; Grove Seeed Starter Kit Gen 1</vt:lpstr>
      <vt:lpstr>Intel Galileo Board</vt:lpstr>
      <vt:lpstr>Caveats</vt:lpstr>
      <vt:lpstr>PowerPoint Presentation</vt:lpstr>
      <vt:lpstr>Seeed Starter Kit</vt:lpstr>
      <vt:lpstr>PowerPoint Presentation</vt:lpstr>
      <vt:lpstr>Arduino Programming</vt:lpstr>
      <vt:lpstr>setup and loop</vt:lpstr>
      <vt:lpstr>Programming</vt:lpstr>
      <vt:lpstr>Connecting Sensors</vt:lpstr>
      <vt:lpstr>Note shared pin on adjacent sockets</vt:lpstr>
      <vt:lpstr>Sample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Galileo Gen 2 &amp; Grove Seeed Starter Kit Gen 1</dc:title>
  <dc:creator>Kenrick Mock</dc:creator>
  <cp:lastModifiedBy>Kenrick Mock</cp:lastModifiedBy>
  <cp:revision>10</cp:revision>
  <dcterms:created xsi:type="dcterms:W3CDTF">2015-04-22T07:54:19Z</dcterms:created>
  <dcterms:modified xsi:type="dcterms:W3CDTF">2015-04-22T09:13:26Z</dcterms:modified>
</cp:coreProperties>
</file>