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</p:sldMasterIdLst>
  <p:sldIdLst>
    <p:sldId id="256" r:id="rId2"/>
    <p:sldId id="260" r:id="rId3"/>
    <p:sldId id="257" r:id="rId4"/>
    <p:sldId id="259" r:id="rId5"/>
    <p:sldId id="261" r:id="rId6"/>
    <p:sldId id="258" r:id="rId7"/>
    <p:sldId id="265" r:id="rId8"/>
    <p:sldId id="267" r:id="rId9"/>
    <p:sldId id="268" r:id="rId10"/>
    <p:sldId id="266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00BA2ED1-A391-4938-8AE3-5C86E2D480E3}" type="datetimeFigureOut">
              <a:rPr lang="en-US" smtClean="0"/>
              <a:pPr/>
              <a:t>4/14/2009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DD0741C0-806E-48EC-BFD5-893E2011E09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0BA2ED1-A391-4938-8AE3-5C86E2D480E3}" type="datetimeFigureOut">
              <a:rPr lang="en-US" smtClean="0"/>
              <a:pPr/>
              <a:t>4/14/2009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D0741C0-806E-48EC-BFD5-893E2011E09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0BA2ED1-A391-4938-8AE3-5C86E2D480E3}" type="datetimeFigureOut">
              <a:rPr lang="en-US" smtClean="0"/>
              <a:pPr/>
              <a:t>4/14/2009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D0741C0-806E-48EC-BFD5-893E2011E09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0BA2ED1-A391-4938-8AE3-5C86E2D480E3}" type="datetimeFigureOut">
              <a:rPr lang="en-US" smtClean="0"/>
              <a:pPr/>
              <a:t>4/14/2009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D0741C0-806E-48EC-BFD5-893E2011E09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0BA2ED1-A391-4938-8AE3-5C86E2D480E3}" type="datetimeFigureOut">
              <a:rPr lang="en-US" smtClean="0"/>
              <a:pPr/>
              <a:t>4/14/2009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D0741C0-806E-48EC-BFD5-893E2011E09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0BA2ED1-A391-4938-8AE3-5C86E2D480E3}" type="datetimeFigureOut">
              <a:rPr lang="en-US" smtClean="0"/>
              <a:pPr/>
              <a:t>4/14/2009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D0741C0-806E-48EC-BFD5-893E2011E09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0BA2ED1-A391-4938-8AE3-5C86E2D480E3}" type="datetimeFigureOut">
              <a:rPr lang="en-US" smtClean="0"/>
              <a:pPr/>
              <a:t>4/14/2009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D0741C0-806E-48EC-BFD5-893E2011E09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0BA2ED1-A391-4938-8AE3-5C86E2D480E3}" type="datetimeFigureOut">
              <a:rPr lang="en-US" smtClean="0"/>
              <a:pPr/>
              <a:t>4/14/2009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D0741C0-806E-48EC-BFD5-893E2011E09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0BA2ED1-A391-4938-8AE3-5C86E2D480E3}" type="datetimeFigureOut">
              <a:rPr lang="en-US" smtClean="0"/>
              <a:pPr/>
              <a:t>4/14/2009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D0741C0-806E-48EC-BFD5-893E2011E09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00BA2ED1-A391-4938-8AE3-5C86E2D480E3}" type="datetimeFigureOut">
              <a:rPr lang="en-US" smtClean="0"/>
              <a:pPr/>
              <a:t>4/14/2009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D0741C0-806E-48EC-BFD5-893E2011E09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00BA2ED1-A391-4938-8AE3-5C86E2D480E3}" type="datetimeFigureOut">
              <a:rPr lang="en-US" smtClean="0"/>
              <a:pPr/>
              <a:t>4/14/2009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DD0741C0-806E-48EC-BFD5-893E2011E09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00BA2ED1-A391-4938-8AE3-5C86E2D480E3}" type="datetimeFigureOut">
              <a:rPr lang="en-US" smtClean="0"/>
              <a:pPr/>
              <a:t>4/14/2009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DD0741C0-806E-48EC-BFD5-893E2011E09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CS 470 Project</a:t>
            </a:r>
            <a:br>
              <a:rPr lang="en-US" dirty="0" smtClean="0"/>
            </a:br>
            <a:r>
              <a:rPr lang="en-US" dirty="0" smtClean="0"/>
              <a:t>Final Presentation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endParaRPr lang="en-US" dirty="0" smtClean="0"/>
          </a:p>
          <a:p>
            <a:r>
              <a:rPr lang="en-US" dirty="0" smtClean="0"/>
              <a:t>Dmitry </a:t>
            </a:r>
            <a:r>
              <a:rPr lang="en-US" dirty="0" err="1" smtClean="0"/>
              <a:t>Korobov</a:t>
            </a:r>
            <a:endParaRPr lang="en-US" dirty="0" smtClean="0"/>
          </a:p>
          <a:p>
            <a:r>
              <a:rPr lang="en-US" dirty="0" smtClean="0"/>
              <a:t>April 13, 2009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Schedule</a:t>
            </a:r>
            <a:endParaRPr lang="en-US" dirty="0"/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762000" y="1295400"/>
          <a:ext cx="7391400" cy="4300651"/>
        </p:xfrm>
        <a:graphic>
          <a:graphicData uri="http://schemas.openxmlformats.org/drawingml/2006/table">
            <a:tbl>
              <a:tblPr/>
              <a:tblGrid>
                <a:gridCol w="2602002"/>
                <a:gridCol w="2101616"/>
                <a:gridCol w="1343891"/>
                <a:gridCol w="1343891"/>
              </a:tblGrid>
              <a:tr h="39797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Task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Duration (days)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Start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End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</a:tr>
              <a:tr h="487835">
                <a:tc>
                  <a:txBody>
                    <a:bodyPr/>
                    <a:lstStyle/>
                    <a:p>
                      <a:pPr algn="l" fontAlgn="ctr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  Requirements 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01/19/09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01/25/09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</a:tr>
              <a:tr h="487835">
                <a:tc>
                  <a:txBody>
                    <a:bodyPr/>
                    <a:lstStyle/>
                    <a:p>
                      <a:pPr algn="l" fontAlgn="ctr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  Design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02/02/09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02/13/09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</a:tr>
              <a:tr h="487835">
                <a:tc>
                  <a:txBody>
                    <a:bodyPr/>
                    <a:lstStyle/>
                    <a:p>
                      <a:pPr algn="l" fontAlgn="ctr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  Graphical </a:t>
                      </a:r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interface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02/14/09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02/21/09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</a:tr>
              <a:tr h="487835">
                <a:tc>
                  <a:txBody>
                    <a:bodyPr/>
                    <a:lstStyle/>
                    <a:p>
                      <a:pPr algn="l" fontAlgn="ctr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  Script </a:t>
                      </a:r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builder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02/21/09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03/03/09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</a:tr>
              <a:tr h="487835">
                <a:tc>
                  <a:txBody>
                    <a:bodyPr/>
                    <a:lstStyle/>
                    <a:p>
                      <a:pPr algn="l" fontAlgn="ctr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  Sensors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03/04/09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03/11/09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</a:tr>
              <a:tr h="487835">
                <a:tc>
                  <a:txBody>
                    <a:bodyPr/>
                    <a:lstStyle/>
                    <a:p>
                      <a:pPr algn="l" fontAlgn="ctr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  Search </a:t>
                      </a:r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algorithm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03/12/09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04/02/09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</a:tr>
              <a:tr h="487835">
                <a:tc>
                  <a:txBody>
                    <a:bodyPr/>
                    <a:lstStyle/>
                    <a:p>
                      <a:pPr algn="l" fontAlgn="ctr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  Testing 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04/03/09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04/10/09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</a:tr>
              <a:tr h="487835">
                <a:tc>
                  <a:txBody>
                    <a:bodyPr/>
                    <a:lstStyle/>
                    <a:p>
                      <a:pPr algn="l" fontAlgn="ctr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  </a:t>
                      </a:r>
                      <a:r>
                        <a:rPr lang="en-US" sz="2000" b="0" i="0" u="none" strike="noStrike" dirty="0" err="1" smtClean="0">
                          <a:solidFill>
                            <a:srgbClr val="000000"/>
                          </a:solidFill>
                          <a:latin typeface="Calibri"/>
                        </a:rPr>
                        <a:t>Writeup</a:t>
                      </a:r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and Demo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04/11/09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04/18/09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GUI interface for the </a:t>
            </a:r>
            <a:r>
              <a:rPr lang="en-US" dirty="0" smtClean="0"/>
              <a:t>robot</a:t>
            </a:r>
          </a:p>
          <a:p>
            <a:endParaRPr lang="en-US" dirty="0" smtClean="0"/>
          </a:p>
          <a:p>
            <a:pPr lvl="1"/>
            <a:r>
              <a:rPr lang="en-US" dirty="0" smtClean="0"/>
              <a:t>Atomic Actions Panel</a:t>
            </a:r>
            <a:endParaRPr lang="en-US" dirty="0" smtClean="0"/>
          </a:p>
          <a:p>
            <a:pPr lvl="1"/>
            <a:r>
              <a:rPr lang="en-US" dirty="0" smtClean="0"/>
              <a:t>Script generator for complex </a:t>
            </a:r>
            <a:r>
              <a:rPr lang="en-US" dirty="0" smtClean="0"/>
              <a:t>actions</a:t>
            </a:r>
            <a:endParaRPr lang="en-US" dirty="0" smtClean="0"/>
          </a:p>
          <a:p>
            <a:pPr lvl="1"/>
            <a:r>
              <a:rPr lang="en-US" dirty="0" smtClean="0"/>
              <a:t>Sensors Panel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Robot’s module </a:t>
            </a:r>
          </a:p>
          <a:p>
            <a:endParaRPr lang="en-US" dirty="0" smtClean="0"/>
          </a:p>
          <a:p>
            <a:pPr>
              <a:buNone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Overview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14.7 MHz Atmel ATmega128 CPU</a:t>
            </a:r>
          </a:p>
          <a:p>
            <a:r>
              <a:rPr lang="en-US" dirty="0" smtClean="0"/>
              <a:t>132K RAM</a:t>
            </a:r>
            <a:endParaRPr lang="en-US" b="1" dirty="0" smtClean="0"/>
          </a:p>
          <a:p>
            <a:r>
              <a:rPr lang="en-US" dirty="0" smtClean="0"/>
              <a:t>128K Flash</a:t>
            </a:r>
            <a:r>
              <a:rPr lang="en-US" b="1" dirty="0" smtClean="0"/>
              <a:t> </a:t>
            </a:r>
          </a:p>
          <a:p>
            <a:r>
              <a:rPr lang="en-US" dirty="0" smtClean="0"/>
              <a:t>16x2 LCD Display</a:t>
            </a:r>
          </a:p>
          <a:p>
            <a:r>
              <a:rPr lang="en-US" dirty="0" smtClean="0"/>
              <a:t>Buzzer</a:t>
            </a:r>
          </a:p>
          <a:p>
            <a:r>
              <a:rPr lang="en-US" dirty="0" smtClean="0"/>
              <a:t>Infrared range sensor</a:t>
            </a:r>
          </a:p>
          <a:p>
            <a:r>
              <a:rPr lang="en-US" dirty="0" smtClean="0"/>
              <a:t>Sonar</a:t>
            </a:r>
          </a:p>
          <a:p>
            <a:r>
              <a:rPr lang="en-US" dirty="0" smtClean="0"/>
              <a:t>Camera</a:t>
            </a:r>
          </a:p>
          <a:p>
            <a:r>
              <a:rPr lang="en-US" dirty="0" smtClean="0"/>
              <a:t>Bluetooth or 115.2K RS232 </a:t>
            </a:r>
            <a:r>
              <a:rPr lang="en-US" dirty="0" err="1" smtClean="0"/>
              <a:t>comm</a:t>
            </a:r>
            <a:r>
              <a:rPr lang="en-US" dirty="0" smtClean="0"/>
              <a:t> ports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dirty="0" err="1" smtClean="0"/>
              <a:t>IntelliBrain</a:t>
            </a:r>
            <a:r>
              <a:rPr lang="en-US" sz="3200" dirty="0" smtClean="0"/>
              <a:t>™ 2 Robotics Controller </a:t>
            </a:r>
          </a:p>
        </p:txBody>
      </p:sp>
      <p:pic>
        <p:nvPicPr>
          <p:cNvPr id="4" name="Picture 2" descr="http://ridgesoft.com/intellibrainbot/images/IntelliBrainBotDeluxe600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105400" y="2362200"/>
            <a:ext cx="3303170" cy="29337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RoboJDE™Java</a:t>
            </a:r>
            <a:r>
              <a:rPr lang="en-US" dirty="0" smtClean="0"/>
              <a:t>™ robotics development environment </a:t>
            </a:r>
          </a:p>
          <a:p>
            <a:endParaRPr lang="en-US" dirty="0" smtClean="0"/>
          </a:p>
          <a:p>
            <a:r>
              <a:rPr lang="en-US" dirty="0" err="1" smtClean="0"/>
              <a:t>Netbeans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HyperTerminal</a:t>
            </a:r>
            <a:endParaRPr lang="en-US" dirty="0" smtClean="0"/>
          </a:p>
          <a:p>
            <a:endParaRPr lang="en-US" dirty="0" smtClean="0"/>
          </a:p>
          <a:p>
            <a:pPr>
              <a:buNone/>
            </a:pPr>
            <a:endParaRPr lang="en-US" dirty="0" smtClean="0"/>
          </a:p>
          <a:p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Software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533400" y="1633728"/>
            <a:ext cx="8610600" cy="4525963"/>
          </a:xfrm>
        </p:spPr>
        <p:txBody>
          <a:bodyPr>
            <a:normAutofit/>
          </a:bodyPr>
          <a:lstStyle/>
          <a:p>
            <a:r>
              <a:rPr lang="en-US" dirty="0" smtClean="0"/>
              <a:t>14 classes running as separate threads</a:t>
            </a:r>
          </a:p>
          <a:p>
            <a:endParaRPr lang="en-US" dirty="0" smtClean="0"/>
          </a:p>
          <a:p>
            <a:r>
              <a:rPr lang="en-US" dirty="0" smtClean="0"/>
              <a:t>1 main thread with pointers to other objects</a:t>
            </a:r>
          </a:p>
          <a:p>
            <a:endParaRPr lang="en-US" dirty="0" smtClean="0"/>
          </a:p>
          <a:p>
            <a:r>
              <a:rPr lang="en-US" dirty="0" smtClean="0"/>
              <a:t>Classes represent hardware elements</a:t>
            </a:r>
            <a:r>
              <a:rPr lang="en-US" dirty="0" smtClean="0"/>
              <a:t> </a:t>
            </a:r>
            <a:r>
              <a:rPr lang="en-US" dirty="0" smtClean="0"/>
              <a:t>as state machines that are modified by the main thread</a:t>
            </a:r>
            <a:endParaRPr lang="en-US" dirty="0" smtClean="0"/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609600" y="427038"/>
            <a:ext cx="8229600" cy="1143000"/>
          </a:xfrm>
          <a:prstGeom prst="rect">
            <a:avLst/>
          </a:prstGeom>
        </p:spPr>
        <p:txBody>
          <a:bodyPr vert="horz" rtlCol="0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1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Robot’s Module</a:t>
            </a:r>
            <a:endParaRPr kumimoji="0" lang="en-US" sz="4100" b="1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dirty="0" smtClean="0"/>
              <a:t>Robot’s GUI </a:t>
            </a:r>
            <a:endParaRPr lang="en-US" sz="3200" dirty="0"/>
          </a:p>
        </p:txBody>
      </p:sp>
      <p:pic>
        <p:nvPicPr>
          <p:cNvPr id="4" name="Picture 3" descr="gui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0600" y="1143000"/>
            <a:ext cx="7696200" cy="481310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Serial connection over </a:t>
            </a:r>
            <a:r>
              <a:rPr lang="en-US" dirty="0" err="1" smtClean="0"/>
              <a:t>bluetooth</a:t>
            </a:r>
            <a:r>
              <a:rPr lang="en-US" dirty="0" smtClean="0"/>
              <a:t> @ 115200 </a:t>
            </a:r>
          </a:p>
          <a:p>
            <a:endParaRPr lang="en-US" dirty="0" smtClean="0"/>
          </a:p>
          <a:p>
            <a:r>
              <a:rPr lang="en-US" dirty="0" smtClean="0"/>
              <a:t>7 byte commands with 18 bytes of data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Syntax: r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0 t 0 0 d 0 0 0 0 0 0 0 0 … ‘\r’ 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Commands are buffered in a resizable queue</a:t>
            </a:r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Communication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563562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>Script Interpretation Example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371600" y="1905000"/>
            <a:ext cx="777240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if camera center color == green</a:t>
            </a:r>
          </a:p>
          <a:p>
            <a:r>
              <a:rPr lang="en-US" sz="3200" dirty="0" smtClean="0"/>
              <a:t>	move forward</a:t>
            </a:r>
          </a:p>
          <a:p>
            <a:r>
              <a:rPr lang="en-US" sz="3200" dirty="0" smtClean="0"/>
              <a:t>end if</a:t>
            </a:r>
          </a:p>
          <a:p>
            <a:r>
              <a:rPr lang="en-US" sz="3200" dirty="0" smtClean="0"/>
              <a:t>if light 2 ≤ 10</a:t>
            </a:r>
          </a:p>
          <a:p>
            <a:r>
              <a:rPr lang="en-US" sz="3200" dirty="0" smtClean="0"/>
              <a:t>	move stop</a:t>
            </a:r>
          </a:p>
          <a:p>
            <a:r>
              <a:rPr lang="en-US" sz="3200" dirty="0" smtClean="0"/>
              <a:t>end if </a:t>
            </a:r>
            <a:endParaRPr lang="en-US" sz="3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563562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>Script Interpretation Example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219200" y="762000"/>
            <a:ext cx="7772400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if camera center color == green</a:t>
            </a:r>
          </a:p>
          <a:p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SEND:         c o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0 t 0 0 d ‘\r’</a:t>
            </a:r>
          </a:p>
          <a:p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SEND:         c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0 t 0 0 d ‘\r’</a:t>
            </a:r>
          </a:p>
          <a:p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RECEIVE:   c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0 t 0 0 d 128 0 0 ‘\r’</a:t>
            </a:r>
          </a:p>
          <a:p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move forward</a:t>
            </a:r>
          </a:p>
          <a:p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SEND:         m f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0 t 0 0 d ‘\r’</a:t>
            </a:r>
          </a:p>
          <a:p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end if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if light 2 ≤ 10</a:t>
            </a:r>
          </a:p>
          <a:p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SEND:         r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0 t 0 0 d ‘\r’</a:t>
            </a:r>
          </a:p>
          <a:p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SEND:         r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1 t 0 0 d ‘\r’</a:t>
            </a:r>
          </a:p>
          <a:p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RECEIVE:   r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0 t 0 0 d 9 . 7 E 0 ‘\r’</a:t>
            </a:r>
          </a:p>
          <a:p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RECEIVE:   r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1 t 0 0 d 9 . 9 E 0 ‘\r’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move stop</a:t>
            </a:r>
          </a:p>
          <a:p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SEND:         m s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0 t 0 0 d ‘\r’</a:t>
            </a:r>
          </a:p>
          <a:p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end if</a:t>
            </a:r>
            <a:r>
              <a:rPr lang="en-US" sz="280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1097</TotalTime>
  <Words>356</Words>
  <Application>Microsoft Office PowerPoint</Application>
  <PresentationFormat>On-screen Show (4:3)</PresentationFormat>
  <Paragraphs>106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Concourse</vt:lpstr>
      <vt:lpstr>CS 470 Project Final Presentation</vt:lpstr>
      <vt:lpstr>Overview</vt:lpstr>
      <vt:lpstr>IntelliBrain™ 2 Robotics Controller </vt:lpstr>
      <vt:lpstr>Software</vt:lpstr>
      <vt:lpstr>Slide 5</vt:lpstr>
      <vt:lpstr>Robot’s GUI </vt:lpstr>
      <vt:lpstr>Communication</vt:lpstr>
      <vt:lpstr>Script Interpretation Example</vt:lpstr>
      <vt:lpstr>Script Interpretation Example</vt:lpstr>
      <vt:lpstr>Schedule</vt:lpstr>
    </vt:vector>
  </TitlesOfParts>
  <Company>UAA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 470 Project Proposal Presentation</dc:title>
  <dc:creator>asdak12</dc:creator>
  <cp:lastModifiedBy>ODIN</cp:lastModifiedBy>
  <cp:revision>33</cp:revision>
  <dcterms:created xsi:type="dcterms:W3CDTF">2009-02-17T21:12:00Z</dcterms:created>
  <dcterms:modified xsi:type="dcterms:W3CDTF">2009-04-14T20:47:23Z</dcterms:modified>
</cp:coreProperties>
</file>