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8" r:id="rId5"/>
    <p:sldId id="280" r:id="rId6"/>
    <p:sldId id="277" r:id="rId7"/>
    <p:sldId id="278" r:id="rId8"/>
    <p:sldId id="283" r:id="rId9"/>
    <p:sldId id="282" r:id="rId10"/>
    <p:sldId id="279" r:id="rId11"/>
    <p:sldId id="275" r:id="rId12"/>
    <p:sldId id="276" r:id="rId13"/>
    <p:sldId id="284" r:id="rId14"/>
    <p:sldId id="271" r:id="rId15"/>
    <p:sldId id="274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231" autoAdjust="0"/>
  </p:normalViewPr>
  <p:slideViewPr>
    <p:cSldViewPr>
      <p:cViewPr>
        <p:scale>
          <a:sx n="82" d="100"/>
          <a:sy n="82" d="100"/>
        </p:scale>
        <p:origin x="-804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7DD4E-B3AC-4152-B67B-FE69658D48A7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6DE83-585D-450E-BB80-26E234D4B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9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8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0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8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8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7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5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2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1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9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8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4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0882E-D307-40D3-9A51-5A97FA698619}" type="datetimeFigureOut">
              <a:rPr lang="en-US" smtClean="0"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89E92-C935-4287-A4AE-C28DC3981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0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CAHDRE Mentor / Mentee and Project Database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Mathew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Bergt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 of Alaska Anchorage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66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Monthly Usage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Generated a specified day each month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job scheduler will automatically run script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Emailed to administrator(s)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Calculates:</a:t>
            </a:r>
          </a:p>
          <a:p>
            <a:pPr lvl="2"/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otal and monthly users and projects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and monthly page hits and total unique page hits (by IP)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095" y="4800600"/>
            <a:ext cx="189547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043487"/>
            <a:ext cx="19716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55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Code Excerpt – Usage Statistics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8220982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198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User Feedback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Displayed after some specified number of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logins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Simple form gathering feedback from users</a:t>
            </a:r>
          </a:p>
          <a:p>
            <a:pPr lvl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Rate search, project, and overall site functionality</a:t>
            </a:r>
          </a:p>
          <a:p>
            <a:pPr lvl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Comments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57550"/>
            <a:ext cx="57912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193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Schedule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Project fell somewhat behind schedule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Getting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jQuery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plugins to work took more time than expected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Understanding structure of existing website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classes and work interfered with planned schedule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Attempted to use prototyping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 with Dr. Mock once to show prototype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Rapidly devolved into “code-like-hell” as semester progressed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23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Activity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Breakdown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482112"/>
              </p:ext>
            </p:extLst>
          </p:nvPr>
        </p:nvGraphicFramePr>
        <p:xfrm>
          <a:off x="1524000" y="1295400"/>
          <a:ext cx="6172200" cy="52493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</a:tblGrid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Activity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Estimated Time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Approximate Actual Time</a:t>
                      </a:r>
                      <a:endParaRPr lang="en-US" baseline="0" dirty="0"/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Implementation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26.4 hours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80 hours</a:t>
                      </a:r>
                      <a:endParaRPr lang="en-US" baseline="0" dirty="0"/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Design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16 hours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6 hours</a:t>
                      </a:r>
                      <a:endParaRPr lang="en-US" baseline="0" dirty="0"/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Write-Up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7.2 hours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3 hours (without final write-up)</a:t>
                      </a:r>
                      <a:endParaRPr lang="en-US" baseline="0" dirty="0"/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Testing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19.2 hours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8 hours</a:t>
                      </a:r>
                      <a:endParaRPr lang="en-US" baseline="0" dirty="0"/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Requirements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4 hours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4 hours</a:t>
                      </a:r>
                      <a:endParaRPr lang="en-US" baseline="0" dirty="0"/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Presentation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7.2 hours</a:t>
                      </a:r>
                      <a:endParaRPr lang="en-US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4 hours</a:t>
                      </a:r>
                    </a:p>
                  </a:txBody>
                  <a:tcPr/>
                </a:tc>
              </a:tr>
              <a:tr h="656167"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TOTAL</a:t>
                      </a:r>
                      <a:endParaRPr lang="en-US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80 hours</a:t>
                      </a:r>
                      <a:endParaRPr lang="en-US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105 hours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9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Future Modifications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Heavy refactoring of existing code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Numerous instances of duplicate code in different scripts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generalized functions to display data, access database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Database queries and views combined in scripts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Perhaps use model view controller pattern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Further development of report generation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 functionality to view usage statistics to administrator interface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Include graphs, charts, more detailed statistics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7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Modified existing website to manage user accounts, improve search usability, and generate usage reports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Learned a good deal about PHP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jQuery</a:t>
            </a:r>
            <a:endParaRPr lang="en-US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Got to apply my skills to a real-world application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Would like to continue with web-development projects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 a more object-oriented language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Write my own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jQuery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plugins</a:t>
            </a:r>
          </a:p>
        </p:txBody>
      </p:sp>
    </p:spTree>
    <p:extLst>
      <p:ext uri="{BB962C8B-B14F-4D97-AF65-F5344CB8AC3E}">
        <p14:creationId xmlns:p14="http://schemas.microsoft.com/office/powerpoint/2010/main" val="3834551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Client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Overview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serves Center for Addressing Health Disparities through Research and Education (CAHDRE)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CAHDRE spreads information regarding health disparities in Alaska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Encourages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students to pursue health related careers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Mentorship program for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individuals interested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health careers and research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Goal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Mentees / mentors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express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interest using web form on CAHDRE website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Forms must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reviewed manually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Prototype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website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Database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driven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UI features: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Mentor and mentee accounts and profiles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Collaborative projects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Search for mentors, mentees, and projects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Project goal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mplement changes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existing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prototype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increase ease of use for UI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rovide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functionality for data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collection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80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Project Requirements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Modifications to the existing prototype: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Dynamic administrator accounts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Tag clouds which search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 mentors and mentees by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 area (biomedical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research,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nursing, social work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etc.)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Displays list of mentors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mentees with the specified tag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their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profile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Search for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mentors and mentees by clicking graphical icons related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various health areas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monthly usage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report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and total number of mentors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mentees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and total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number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projects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Page hits by IP and total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page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Search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results should be paginated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sortable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Streamline process of adding mentees to projects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mentor to add mentee by typing username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Instead, mentors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should be able to browse and select mentees 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pop-up list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Feedback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displayed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users after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number of logins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feedback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about 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unctionality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website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3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Final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14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Administrator and Project Creator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Functionality to add / remove / view administrators and project researchers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jQuery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plugins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Auto-suggest</a:t>
            </a: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Tablesorter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Administrator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Interface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639" y="1600200"/>
            <a:ext cx="736272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57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Search Result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20000" cy="1295399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Search results tabbed, sorted, paginated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jQuery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plugins</a:t>
            </a:r>
          </a:p>
          <a:p>
            <a:pPr lvl="1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Tablesorter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Tabs</a:t>
            </a:r>
            <a:endParaRPr lang="en-US" sz="2000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19400"/>
            <a:ext cx="7514067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08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Tag Cloud and Icon Search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6" y="1447800"/>
            <a:ext cx="2512267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55" y="5816579"/>
            <a:ext cx="71437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434" y="1981201"/>
            <a:ext cx="5647346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2640553" y="2133600"/>
            <a:ext cx="538767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flipV="1">
            <a:off x="1600200" y="4876800"/>
            <a:ext cx="1603234" cy="939779"/>
          </a:xfrm>
          <a:prstGeom prst="bentConnector3">
            <a:avLst>
              <a:gd name="adj1" fmla="val 18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59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582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CAHDRE Mentor / Mentee and Project Database </vt:lpstr>
      <vt:lpstr>Client Overview</vt:lpstr>
      <vt:lpstr>Goal</vt:lpstr>
      <vt:lpstr>Project Requirements</vt:lpstr>
      <vt:lpstr>Final Product</vt:lpstr>
      <vt:lpstr>Administrator and Project Creator Interfaces</vt:lpstr>
      <vt:lpstr>Administrator Interface</vt:lpstr>
      <vt:lpstr>Search Result Modifications</vt:lpstr>
      <vt:lpstr>Tag Cloud and Icon Search</vt:lpstr>
      <vt:lpstr>Monthly Usage Report</vt:lpstr>
      <vt:lpstr>Code Excerpt – Usage Statistics</vt:lpstr>
      <vt:lpstr>User Feedback Form</vt:lpstr>
      <vt:lpstr>Schedule</vt:lpstr>
      <vt:lpstr>Activity Breakdown</vt:lpstr>
      <vt:lpstr>Future Modifications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</dc:creator>
  <cp:lastModifiedBy>Matt</cp:lastModifiedBy>
  <cp:revision>47</cp:revision>
  <dcterms:created xsi:type="dcterms:W3CDTF">2011-02-15T02:32:54Z</dcterms:created>
  <dcterms:modified xsi:type="dcterms:W3CDTF">2011-04-14T16:35:48Z</dcterms:modified>
</cp:coreProperties>
</file>